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941F72-C19B-42A4-AB2A-BA2C56B4E69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5D1C4A8-05B8-4E6F-A9DE-DF0D469727F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41F72-C19B-42A4-AB2A-BA2C56B4E69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41F72-C19B-42A4-AB2A-BA2C56B4E69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41F72-C19B-42A4-AB2A-BA2C56B4E69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941F72-C19B-42A4-AB2A-BA2C56B4E69E}" type="datetimeFigureOut">
              <a:rPr lang="en-US" smtClean="0"/>
              <a:t>8/15/2017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C4A8-05B8-4E6F-A9DE-DF0D469727F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41F72-C19B-42A4-AB2A-BA2C56B4E69E}"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41F72-C19B-42A4-AB2A-BA2C56B4E69E}"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41F72-C19B-42A4-AB2A-BA2C56B4E69E}"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941F72-C19B-42A4-AB2A-BA2C56B4E69E}"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1C4A8-05B8-4E6F-A9DE-DF0D469727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41F72-C19B-42A4-AB2A-BA2C56B4E69E}"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C4A8-05B8-4E6F-A9DE-DF0D469727F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4941F72-C19B-42A4-AB2A-BA2C56B4E69E}" type="datetimeFigureOut">
              <a:rPr lang="en-US" smtClean="0"/>
              <a:t>8/15/2017</a:t>
            </a:fld>
            <a:endParaRPr lang="en-US"/>
          </a:p>
        </p:txBody>
      </p:sp>
      <p:sp>
        <p:nvSpPr>
          <p:cNvPr id="7" name="Slide Number Placeholder 6"/>
          <p:cNvSpPr>
            <a:spLocks noGrp="1"/>
          </p:cNvSpPr>
          <p:nvPr>
            <p:ph type="sldNum" sz="quarter" idx="12"/>
          </p:nvPr>
        </p:nvSpPr>
        <p:spPr/>
        <p:txBody>
          <a:bodyPr/>
          <a:lstStyle/>
          <a:p>
            <a:fld id="{B5D1C4A8-05B8-4E6F-A9DE-DF0D469727F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941F72-C19B-42A4-AB2A-BA2C56B4E69E}" type="datetimeFigureOut">
              <a:rPr lang="en-US" smtClean="0"/>
              <a:t>8/15/2017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5D1C4A8-05B8-4E6F-A9DE-DF0D469727F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A Brief Overview of the Structure of US History this year!</a:t>
            </a:r>
            <a:endParaRPr lang="en-US" dirty="0"/>
          </a:p>
        </p:txBody>
      </p:sp>
      <p:sp>
        <p:nvSpPr>
          <p:cNvPr id="2" name="Title 1"/>
          <p:cNvSpPr>
            <a:spLocks noGrp="1"/>
          </p:cNvSpPr>
          <p:nvPr>
            <p:ph type="ctrTitle"/>
          </p:nvPr>
        </p:nvSpPr>
        <p:spPr/>
        <p:txBody>
          <a:bodyPr/>
          <a:lstStyle/>
          <a:p>
            <a:r>
              <a:rPr lang="en-US" dirty="0" smtClean="0"/>
              <a:t>Welcome to US History!</a:t>
            </a:r>
            <a:endParaRPr lang="en-US" dirty="0"/>
          </a:p>
        </p:txBody>
      </p:sp>
    </p:spTree>
    <p:extLst>
      <p:ext uri="{BB962C8B-B14F-4D97-AF65-F5344CB8AC3E}">
        <p14:creationId xmlns:p14="http://schemas.microsoft.com/office/powerpoint/2010/main" val="167240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down these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two of our focuses in US History?</a:t>
            </a:r>
          </a:p>
          <a:p>
            <a:r>
              <a:rPr lang="en-US" dirty="0" smtClean="0"/>
              <a:t>What is the highest number of lectures we will have in a unit? What fraction of the days in the unit is that?</a:t>
            </a:r>
          </a:p>
          <a:p>
            <a:r>
              <a:rPr lang="en-US" dirty="0" smtClean="0"/>
              <a:t>What is the name of the question at the end of the lecture? How is it different than the guiding questions?</a:t>
            </a:r>
          </a:p>
          <a:p>
            <a:r>
              <a:rPr lang="en-US" dirty="0" smtClean="0"/>
              <a:t>What are the three different tiers? (Describe each tier)</a:t>
            </a:r>
          </a:p>
          <a:p>
            <a:r>
              <a:rPr lang="en-US" dirty="0" smtClean="0"/>
              <a:t>Write and describe the two types of grades going into the </a:t>
            </a:r>
            <a:r>
              <a:rPr lang="en-US" dirty="0" err="1" smtClean="0"/>
              <a:t>gradebook</a:t>
            </a:r>
            <a:r>
              <a:rPr lang="en-US" dirty="0" smtClean="0"/>
              <a:t>.</a:t>
            </a:r>
            <a:endParaRPr lang="en-US" dirty="0"/>
          </a:p>
        </p:txBody>
      </p:sp>
    </p:spTree>
    <p:extLst>
      <p:ext uri="{BB962C8B-B14F-4D97-AF65-F5344CB8AC3E}">
        <p14:creationId xmlns:p14="http://schemas.microsoft.com/office/powerpoint/2010/main" val="399966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focus?</a:t>
            </a:r>
            <a:endParaRPr lang="en-US" dirty="0"/>
          </a:p>
        </p:txBody>
      </p:sp>
      <p:sp>
        <p:nvSpPr>
          <p:cNvPr id="3" name="Content Placeholder 2"/>
          <p:cNvSpPr>
            <a:spLocks noGrp="1"/>
          </p:cNvSpPr>
          <p:nvPr>
            <p:ph idx="1"/>
          </p:nvPr>
        </p:nvSpPr>
        <p:spPr/>
        <p:txBody>
          <a:bodyPr>
            <a:normAutofit lnSpcReduction="10000"/>
          </a:bodyPr>
          <a:lstStyle/>
          <a:p>
            <a:r>
              <a:rPr lang="en-US" dirty="0" smtClean="0"/>
              <a:t>Our focus for this class is to prepare you with skills that you can utilize both in a Social Studies classroom and in the world outside of OHS</a:t>
            </a:r>
          </a:p>
          <a:p>
            <a:r>
              <a:rPr lang="en-US" dirty="0" smtClean="0"/>
              <a:t>You will be immersed in different content each day but the mastery will NOT be measured in rote memorization, but a progression of skills! (Aka… no more 60 questions of all facts you have to memorize!)</a:t>
            </a:r>
          </a:p>
          <a:p>
            <a:r>
              <a:rPr lang="en-US" dirty="0" smtClean="0"/>
              <a:t>You will have choice. Student choice is important because your life is full of choices! It is time for you to start making decisions in how it is best for you to show your knowledge and skill mastery!</a:t>
            </a:r>
            <a:endParaRPr lang="en-US" dirty="0"/>
          </a:p>
        </p:txBody>
      </p:sp>
    </p:spTree>
    <p:extLst>
      <p:ext uri="{BB962C8B-B14F-4D97-AF65-F5344CB8AC3E}">
        <p14:creationId xmlns:p14="http://schemas.microsoft.com/office/powerpoint/2010/main" val="195823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format</a:t>
            </a:r>
            <a:endParaRPr lang="en-US" dirty="0"/>
          </a:p>
        </p:txBody>
      </p:sp>
      <p:sp>
        <p:nvSpPr>
          <p:cNvPr id="3" name="Content Placeholder 2"/>
          <p:cNvSpPr>
            <a:spLocks noGrp="1"/>
          </p:cNvSpPr>
          <p:nvPr>
            <p:ph idx="1"/>
          </p:nvPr>
        </p:nvSpPr>
        <p:spPr/>
        <p:txBody>
          <a:bodyPr/>
          <a:lstStyle/>
          <a:p>
            <a:r>
              <a:rPr lang="en-US" dirty="0" smtClean="0"/>
              <a:t>Units will be targeted for about 3 weeks. There will be units that will have less class periods in them, but you can expect a unit exam every three weeks.</a:t>
            </a:r>
          </a:p>
          <a:p>
            <a:r>
              <a:rPr lang="en-US" dirty="0" smtClean="0"/>
              <a:t>Each unit will have at most, 6 lectures total. That is about 1/3 of all class days in a unit!</a:t>
            </a:r>
          </a:p>
          <a:p>
            <a:r>
              <a:rPr lang="en-US" dirty="0" smtClean="0"/>
              <a:t>The bulk of your work will be completed in class and a majority of the work you do will be collaborative in some way. </a:t>
            </a:r>
          </a:p>
          <a:p>
            <a:r>
              <a:rPr lang="en-US" dirty="0" smtClean="0"/>
              <a:t>The unit test will assess you on the skills that you worked on during the unit. </a:t>
            </a:r>
            <a:endParaRPr lang="en-US" dirty="0"/>
          </a:p>
        </p:txBody>
      </p:sp>
    </p:spTree>
    <p:extLst>
      <p:ext uri="{BB962C8B-B14F-4D97-AF65-F5344CB8AC3E}">
        <p14:creationId xmlns:p14="http://schemas.microsoft.com/office/powerpoint/2010/main" val="367688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format</a:t>
            </a:r>
            <a:endParaRPr lang="en-US" dirty="0"/>
          </a:p>
        </p:txBody>
      </p:sp>
      <p:sp>
        <p:nvSpPr>
          <p:cNvPr id="3" name="Content Placeholder 2"/>
          <p:cNvSpPr>
            <a:spLocks noGrp="1"/>
          </p:cNvSpPr>
          <p:nvPr>
            <p:ph idx="1"/>
          </p:nvPr>
        </p:nvSpPr>
        <p:spPr/>
        <p:txBody>
          <a:bodyPr>
            <a:normAutofit lnSpcReduction="10000"/>
          </a:bodyPr>
          <a:lstStyle/>
          <a:p>
            <a:r>
              <a:rPr lang="en-US" dirty="0" smtClean="0"/>
              <a:t>Each lecture will </a:t>
            </a:r>
            <a:r>
              <a:rPr lang="en-US" dirty="0" smtClean="0"/>
              <a:t>strive to </a:t>
            </a:r>
            <a:r>
              <a:rPr lang="en-US" dirty="0" smtClean="0"/>
              <a:t>be </a:t>
            </a:r>
            <a:r>
              <a:rPr lang="en-US" dirty="0" smtClean="0"/>
              <a:t>no more </a:t>
            </a:r>
            <a:r>
              <a:rPr lang="en-US" dirty="0" smtClean="0"/>
              <a:t>than 15 </a:t>
            </a:r>
            <a:r>
              <a:rPr lang="en-US" dirty="0" smtClean="0"/>
              <a:t>minutes… TOPS! This means you will have to sit less and have more time to dictate your own learning!</a:t>
            </a:r>
          </a:p>
          <a:p>
            <a:r>
              <a:rPr lang="en-US" dirty="0" smtClean="0"/>
              <a:t>Each lesson will have around 5 (sometimes more, sometimes less) guiding questions for you to answer as we progress through the lesson. That’s it! No need to copy down everything from the slides or vocab to write down.</a:t>
            </a:r>
          </a:p>
          <a:p>
            <a:r>
              <a:rPr lang="en-US" dirty="0" smtClean="0"/>
              <a:t>At the end of the lecture you will have a larger summative question called an essential question which will have you analyze the significance of the content just covered in a larger historical context!</a:t>
            </a:r>
            <a:endParaRPr lang="en-US" dirty="0"/>
          </a:p>
        </p:txBody>
      </p:sp>
    </p:spTree>
    <p:extLst>
      <p:ext uri="{BB962C8B-B14F-4D97-AF65-F5344CB8AC3E}">
        <p14:creationId xmlns:p14="http://schemas.microsoft.com/office/powerpoint/2010/main" val="1058496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Tiered instruction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be hearing a lot about tiered instruction this year, so it is important to understand what it means for you. </a:t>
            </a:r>
          </a:p>
          <a:p>
            <a:r>
              <a:rPr lang="en-US" dirty="0" smtClean="0"/>
              <a:t>Tiers refer to the level of understanding and mastery needed to complete a task. There are three tiers and anything we do will fit in one of these three tiers</a:t>
            </a:r>
          </a:p>
          <a:p>
            <a:pPr lvl="1"/>
            <a:r>
              <a:rPr lang="en-US" b="1" dirty="0" smtClean="0"/>
              <a:t>Tier 1</a:t>
            </a:r>
            <a:r>
              <a:rPr lang="en-US" dirty="0" smtClean="0"/>
              <a:t>- Basic recall of information. Labeling of maps and charts. </a:t>
            </a:r>
          </a:p>
          <a:p>
            <a:pPr lvl="1"/>
            <a:r>
              <a:rPr lang="en-US" b="1" dirty="0" smtClean="0"/>
              <a:t>Tier 2</a:t>
            </a:r>
            <a:r>
              <a:rPr lang="en-US" dirty="0" smtClean="0"/>
              <a:t>- Analysis of documents and information. Focusing on WHY did something happen or WHY someone did something.</a:t>
            </a:r>
          </a:p>
          <a:p>
            <a:pPr lvl="1"/>
            <a:r>
              <a:rPr lang="en-US" b="1" dirty="0" smtClean="0"/>
              <a:t>Tier 3</a:t>
            </a:r>
            <a:r>
              <a:rPr lang="en-US" dirty="0" smtClean="0"/>
              <a:t>- Creation. Finding ways to show your mastery of the content through the creation of something.</a:t>
            </a:r>
            <a:endParaRPr lang="en-US" dirty="0"/>
          </a:p>
        </p:txBody>
      </p:sp>
    </p:spTree>
    <p:extLst>
      <p:ext uri="{BB962C8B-B14F-4D97-AF65-F5344CB8AC3E}">
        <p14:creationId xmlns:p14="http://schemas.microsoft.com/office/powerpoint/2010/main" val="320797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and class points</a:t>
            </a:r>
            <a:endParaRPr lang="en-US" dirty="0"/>
          </a:p>
        </p:txBody>
      </p:sp>
      <p:sp>
        <p:nvSpPr>
          <p:cNvPr id="3" name="Content Placeholder 2"/>
          <p:cNvSpPr>
            <a:spLocks noGrp="1"/>
          </p:cNvSpPr>
          <p:nvPr>
            <p:ph idx="1"/>
          </p:nvPr>
        </p:nvSpPr>
        <p:spPr/>
        <p:txBody>
          <a:bodyPr>
            <a:normAutofit lnSpcReduction="10000"/>
          </a:bodyPr>
          <a:lstStyle/>
          <a:p>
            <a:r>
              <a:rPr lang="en-US" dirty="0" smtClean="0"/>
              <a:t>Assessments will be given at the end of a unit. </a:t>
            </a:r>
          </a:p>
          <a:p>
            <a:r>
              <a:rPr lang="en-US" dirty="0" smtClean="0"/>
              <a:t>These assessments will be tests in which you will analyze documents, maps, and political cartoons. </a:t>
            </a:r>
          </a:p>
          <a:p>
            <a:r>
              <a:rPr lang="en-US" dirty="0" smtClean="0"/>
              <a:t>Very little of any test or assessment </a:t>
            </a:r>
            <a:r>
              <a:rPr lang="en-US" dirty="0" smtClean="0"/>
              <a:t>will </a:t>
            </a:r>
            <a:r>
              <a:rPr lang="en-US" dirty="0" smtClean="0"/>
              <a:t>be memorization based.</a:t>
            </a:r>
          </a:p>
          <a:p>
            <a:r>
              <a:rPr lang="en-US" dirty="0" smtClean="0"/>
              <a:t>You will have </a:t>
            </a:r>
            <a:r>
              <a:rPr lang="en-US" dirty="0" smtClean="0"/>
              <a:t>two </a:t>
            </a:r>
            <a:r>
              <a:rPr lang="en-US" dirty="0" smtClean="0"/>
              <a:t>types of grades in the </a:t>
            </a:r>
            <a:r>
              <a:rPr lang="en-US" dirty="0" smtClean="0"/>
              <a:t>gradebook:</a:t>
            </a:r>
            <a:endParaRPr lang="en-US" dirty="0" smtClean="0"/>
          </a:p>
          <a:p>
            <a:pPr lvl="1"/>
            <a:r>
              <a:rPr lang="en-US" b="1" dirty="0" smtClean="0"/>
              <a:t>Formative Assessment- </a:t>
            </a:r>
            <a:r>
              <a:rPr lang="en-US" dirty="0" smtClean="0"/>
              <a:t>This is the everyday work you do in class. This is practice for your summative assessment but is still taken for points in the class.</a:t>
            </a:r>
          </a:p>
          <a:p>
            <a:pPr lvl="1"/>
            <a:r>
              <a:rPr lang="en-US" b="1" dirty="0" smtClean="0"/>
              <a:t>Summative Assessment- </a:t>
            </a:r>
            <a:r>
              <a:rPr lang="en-US" dirty="0" smtClean="0"/>
              <a:t>These are your unit assessments. This will be our benchmark for your level of mastery from the unit. </a:t>
            </a:r>
          </a:p>
          <a:p>
            <a:endParaRPr lang="en-US" dirty="0"/>
          </a:p>
        </p:txBody>
      </p:sp>
    </p:spTree>
    <p:extLst>
      <p:ext uri="{BB962C8B-B14F-4D97-AF65-F5344CB8AC3E}">
        <p14:creationId xmlns:p14="http://schemas.microsoft.com/office/powerpoint/2010/main" val="3267822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What are two things you are excited about in this class? What is something that you may have reservations about? How can I help you with this transition?</a:t>
            </a:r>
            <a:endParaRPr lang="en-US" dirty="0"/>
          </a:p>
        </p:txBody>
      </p:sp>
    </p:spTree>
    <p:extLst>
      <p:ext uri="{BB962C8B-B14F-4D97-AF65-F5344CB8AC3E}">
        <p14:creationId xmlns:p14="http://schemas.microsoft.com/office/powerpoint/2010/main" val="182079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74</TotalTime>
  <Words>682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Welcome to US History!</vt:lpstr>
      <vt:lpstr>Write down these questions!!</vt:lpstr>
      <vt:lpstr>What is our focus?</vt:lpstr>
      <vt:lpstr>Unit format</vt:lpstr>
      <vt:lpstr>Lecture format</vt:lpstr>
      <vt:lpstr>Tiered instruction</vt:lpstr>
      <vt:lpstr>Assessments and class points</vt:lpstr>
      <vt:lpstr>Essential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US History!</dc:title>
  <dc:creator>00, 00</dc:creator>
  <cp:lastModifiedBy>00, 00</cp:lastModifiedBy>
  <cp:revision>9</cp:revision>
  <dcterms:created xsi:type="dcterms:W3CDTF">2017-08-01T16:42:14Z</dcterms:created>
  <dcterms:modified xsi:type="dcterms:W3CDTF">2017-08-15T20:48:53Z</dcterms:modified>
</cp:coreProperties>
</file>