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0C4934B-5A03-4765-8571-A8C6C7D3987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EAE8D4-8FC8-4D80-AFFF-FB03E8627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3FFC46-2443-4CE3-9FD7-1B3C03BD1AD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E55229-568E-4584-9E3A-5B7B1C8AC5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Weaknesses of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Articles of Confederation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</a:t>
            </a:r>
            <a:r>
              <a:rPr lang="en-US" dirty="0" smtClean="0"/>
              <a:t>Science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3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Delegates will meet in Philadelphia, Pennsylvania</a:t>
            </a:r>
          </a:p>
          <a:p>
            <a:r>
              <a:rPr lang="en-US" dirty="0" smtClean="0"/>
              <a:t>Meeting is called Constitutional Convention</a:t>
            </a:r>
          </a:p>
          <a:p>
            <a:r>
              <a:rPr lang="en-US" dirty="0" smtClean="0"/>
              <a:t>A proposal to abolish the articles and start over!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Change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886200"/>
            <a:ext cx="40576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3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individual person is not represented equally</a:t>
            </a:r>
          </a:p>
          <a:p>
            <a:r>
              <a:rPr lang="en-US" dirty="0" smtClean="0"/>
              <a:t>Larger states don’t like this.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One vote for each state, </a:t>
            </a:r>
            <a:br>
              <a:rPr lang="en-US" dirty="0" smtClean="0"/>
            </a:br>
            <a:r>
              <a:rPr lang="en-US" dirty="0" smtClean="0"/>
              <a:t>regardless of size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75066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Debts to pay from fighting war with Great Britain</a:t>
            </a:r>
          </a:p>
          <a:p>
            <a:r>
              <a:rPr lang="en-US" dirty="0" smtClean="0"/>
              <a:t>No money to provide services to the people like roads, bridges,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Congress has no power </a:t>
            </a:r>
            <a:br>
              <a:rPr lang="en-US" dirty="0" smtClean="0"/>
            </a:br>
            <a:r>
              <a:rPr lang="en-US" dirty="0" smtClean="0"/>
              <a:t>to collect taxes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738562" cy="279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64194"/>
            <a:ext cx="2895600" cy="31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and export taxes were not uniform and created unfair advantages for some states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Congress has no power </a:t>
            </a:r>
            <a:br>
              <a:rPr lang="en-US" dirty="0" smtClean="0"/>
            </a:b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regulate trade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6509"/>
            <a:ext cx="4191000" cy="299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check on the power of the legislative branch</a:t>
            </a:r>
          </a:p>
          <a:p>
            <a:r>
              <a:rPr lang="en-US" dirty="0" smtClean="0"/>
              <a:t>No vision for nation</a:t>
            </a:r>
          </a:p>
          <a:p>
            <a:r>
              <a:rPr lang="en-US" dirty="0" smtClean="0"/>
              <a:t>No leader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No President to enforce </a:t>
            </a:r>
            <a:br>
              <a:rPr lang="en-US" dirty="0" smtClean="0"/>
            </a:br>
            <a:r>
              <a:rPr lang="en-US" dirty="0" smtClean="0"/>
              <a:t>acts of Congress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9624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2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body to interpret laws meaning</a:t>
            </a:r>
          </a:p>
          <a:p>
            <a:r>
              <a:rPr lang="en-US" dirty="0" smtClean="0"/>
              <a:t>No body to settle disputes between states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No National Court System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make any necessary changes – how often can you get 100% of the people to agree.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Amendment only </a:t>
            </a:r>
            <a:br>
              <a:rPr lang="en-US" dirty="0" smtClean="0"/>
            </a:br>
            <a:r>
              <a:rPr lang="en-US" dirty="0" smtClean="0"/>
              <a:t>with consent of ALL states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315448" cy="353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pass laws to improve the nation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8226910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A 9/13 Majority required</a:t>
            </a:r>
            <a:br>
              <a:rPr lang="en-US" dirty="0" smtClean="0"/>
            </a:br>
            <a:r>
              <a:rPr lang="en-US" dirty="0" smtClean="0"/>
              <a:t>to pass all laws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74397" y="2967335"/>
            <a:ext cx="23952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9/13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2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lacked unity in economy, government, society and culture. </a:t>
            </a:r>
          </a:p>
          <a:p>
            <a:r>
              <a:rPr lang="en-US" dirty="0" smtClean="0"/>
              <a:t>No cohesive vision for the nation</a:t>
            </a:r>
          </a:p>
          <a:p>
            <a:r>
              <a:rPr lang="en-US" dirty="0" smtClean="0"/>
              <a:t>Only a loose alliance for military protection from outside attack.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Articles only a </a:t>
            </a:r>
            <a:br>
              <a:rPr lang="en-US" dirty="0" smtClean="0"/>
            </a:br>
            <a:r>
              <a:rPr lang="en-US" dirty="0" smtClean="0"/>
              <a:t>“firm league of friendship”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393</TotalTime>
  <Words>214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Weaknesses of  The Articles of Confederation</vt:lpstr>
      <vt:lpstr>1. One vote for each state,  regardless of size</vt:lpstr>
      <vt:lpstr>2. Congress has no power  to collect taxes</vt:lpstr>
      <vt:lpstr>3. Congress has no power  to regulate trade</vt:lpstr>
      <vt:lpstr>4. No President to enforce  acts of Congress</vt:lpstr>
      <vt:lpstr>5. No National Court System</vt:lpstr>
      <vt:lpstr>6. Amendment only  with consent of ALL states</vt:lpstr>
      <vt:lpstr>7. A 9/13 Majority required to pass all laws</vt:lpstr>
      <vt:lpstr>8. Articles only a  “firm league of friendship”</vt:lpstr>
      <vt:lpstr>Time for a Change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Weaknesses of  The Articles of Confederation</dc:title>
  <dc:creator>00, 00</dc:creator>
  <cp:lastModifiedBy>00, 00</cp:lastModifiedBy>
  <cp:revision>10</cp:revision>
  <cp:lastPrinted>2015-09-29T19:46:31Z</cp:lastPrinted>
  <dcterms:created xsi:type="dcterms:W3CDTF">2014-02-03T19:21:20Z</dcterms:created>
  <dcterms:modified xsi:type="dcterms:W3CDTF">2016-02-01T18:43:02Z</dcterms:modified>
</cp:coreProperties>
</file>