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623C-6E12-4BF5-85F7-B761891902E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7128-011A-43BE-AC05-D1FD3758038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623C-6E12-4BF5-85F7-B761891902E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7128-011A-43BE-AC05-D1FD375803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623C-6E12-4BF5-85F7-B761891902E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7128-011A-43BE-AC05-D1FD375803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623C-6E12-4BF5-85F7-B761891902E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7128-011A-43BE-AC05-D1FD375803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623C-6E12-4BF5-85F7-B761891902E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72E7128-011A-43BE-AC05-D1FD3758038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623C-6E12-4BF5-85F7-B761891902E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7128-011A-43BE-AC05-D1FD375803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623C-6E12-4BF5-85F7-B761891902E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7128-011A-43BE-AC05-D1FD375803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623C-6E12-4BF5-85F7-B761891902E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7128-011A-43BE-AC05-D1FD375803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623C-6E12-4BF5-85F7-B761891902E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7128-011A-43BE-AC05-D1FD375803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623C-6E12-4BF5-85F7-B761891902E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7128-011A-43BE-AC05-D1FD375803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623C-6E12-4BF5-85F7-B761891902E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7128-011A-43BE-AC05-D1FD375803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F16623C-6E12-4BF5-85F7-B761891902E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72E7128-011A-43BE-AC05-D1FD3758038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satoday.com/vietnam-war/draft-picke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llinois.pbslearningmedia.org/resource/9f9895cb-41c3-4b81-a573-b81a505bb019/a-different-kind-of-lottery-understanding-the-draft-during-the-vietnam-war-media-gallery/#.WtS0AE2ou1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2600" y="381000"/>
            <a:ext cx="3124200" cy="6324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Use your birthday to find your corresponding draft number.</a:t>
            </a:r>
          </a:p>
          <a:p>
            <a:r>
              <a:rPr lang="en-US" sz="2800" dirty="0" smtClean="0"/>
              <a:t>We will go around and record everyone's number in the class.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562600" cy="6843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0723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Mock Draft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Numbers were put in order</a:t>
            </a:r>
          </a:p>
          <a:p>
            <a:r>
              <a:rPr lang="en-US" dirty="0" smtClean="0"/>
              <a:t>The lower the number you had the more likely you were to get drafted.</a:t>
            </a:r>
          </a:p>
          <a:p>
            <a:r>
              <a:rPr lang="en-US" dirty="0" smtClean="0"/>
              <a:t>Now check to see if you actually would have been drafted.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www.usatoday.com/vietnam-war/draft-picker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812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Follow </a:t>
            </a:r>
            <a:r>
              <a:rPr lang="en-US" dirty="0"/>
              <a:t>U</a:t>
            </a:r>
            <a:r>
              <a:rPr lang="en-US" dirty="0" smtClean="0"/>
              <a:t>p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en-US" sz="3200" dirty="0" smtClean="0"/>
              <a:t>Class Draft</a:t>
            </a:r>
          </a:p>
          <a:p>
            <a:pPr lvl="1"/>
            <a:r>
              <a:rPr lang="en-US" sz="2800" dirty="0" smtClean="0"/>
              <a:t>Were you drafted?</a:t>
            </a:r>
          </a:p>
          <a:p>
            <a:pPr lvl="1"/>
            <a:r>
              <a:rPr lang="en-US" sz="2800" dirty="0" smtClean="0"/>
              <a:t>Was it fair? Explain.</a:t>
            </a:r>
          </a:p>
          <a:p>
            <a:pPr lvl="1"/>
            <a:r>
              <a:rPr lang="en-US" sz="2800" dirty="0" smtClean="0"/>
              <a:t>Were you happy or resentful with the draft results?</a:t>
            </a:r>
            <a:endParaRPr lang="en-US" sz="28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419600" y="1600200"/>
            <a:ext cx="4114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Real Draft</a:t>
            </a:r>
          </a:p>
          <a:p>
            <a:pPr lvl="1"/>
            <a:r>
              <a:rPr lang="en-US" sz="2800" dirty="0"/>
              <a:t>Would you have been drafted?</a:t>
            </a:r>
          </a:p>
          <a:p>
            <a:pPr lvl="1"/>
            <a:r>
              <a:rPr lang="en-US" sz="2800" dirty="0"/>
              <a:t>Was it fair? Explain.</a:t>
            </a:r>
          </a:p>
          <a:p>
            <a:pPr lvl="1"/>
            <a:r>
              <a:rPr lang="en-US" sz="2800" dirty="0"/>
              <a:t>Were you happy or resentful with the draft results?</a:t>
            </a:r>
          </a:p>
        </p:txBody>
      </p:sp>
    </p:spTree>
    <p:extLst>
      <p:ext uri="{BB962C8B-B14F-4D97-AF65-F5344CB8AC3E}">
        <p14:creationId xmlns:p14="http://schemas.microsoft.com/office/powerpoint/2010/main" val="900435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Overview of the Selective </a:t>
            </a:r>
            <a:r>
              <a:rPr lang="en-US" dirty="0" err="1" smtClean="0"/>
              <a:t>Serivce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 document B</a:t>
            </a:r>
          </a:p>
          <a:p>
            <a:pPr lvl="1"/>
            <a:r>
              <a:rPr lang="en-US" dirty="0" smtClean="0"/>
              <a:t>Annotate and take notes as you read</a:t>
            </a:r>
          </a:p>
          <a:p>
            <a:r>
              <a:rPr lang="en-US" dirty="0" smtClean="0"/>
              <a:t>Answer the following questions</a:t>
            </a:r>
          </a:p>
          <a:p>
            <a:pPr marL="971550" lvl="1" indent="-514350">
              <a:buAutoNum type="arabicParenR"/>
            </a:pPr>
            <a:r>
              <a:rPr lang="en-US" dirty="0" smtClean="0"/>
              <a:t>Describe the Selective Service’s lottery system for drafting soldiers into the military.</a:t>
            </a:r>
          </a:p>
          <a:p>
            <a:pPr marL="971550" lvl="1" indent="-514350">
              <a:buAutoNum type="arabicParenR"/>
            </a:pPr>
            <a:r>
              <a:rPr lang="en-US" dirty="0" smtClean="0"/>
              <a:t>Give your opinion about the fairness of the system.</a:t>
            </a:r>
          </a:p>
          <a:p>
            <a:pPr marL="971550" lvl="1" indent="-514350">
              <a:buAutoNum type="arabicParenR"/>
            </a:pPr>
            <a:r>
              <a:rPr lang="en-US" dirty="0" smtClean="0"/>
              <a:t>Would you be willing to serve if you were drafted under this system, or would you use a deferment? If you chose to defer, which deferment would you use, and why?"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248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Oral Histories of Vietnam Veterans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following videos to fill out the chart.</a:t>
            </a:r>
          </a:p>
          <a:p>
            <a:pPr lvl="1"/>
            <a:r>
              <a:rPr lang="en-US" dirty="0" smtClean="0">
                <a:hlinkClick r:id="rId2"/>
              </a:rPr>
              <a:t>https://illinois.pbslearningmedia.org/resource/9f9895cb-41c3-4b81-a573-b81a505bb019/a-different-kind-of-lottery-understanding-the-draft-during-the-vietnam-war-media-gallery/#.WtS0AE2ou1s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3001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103</TotalTime>
  <Words>207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PowerPoint Presentation</vt:lpstr>
      <vt:lpstr>Mock Draft</vt:lpstr>
      <vt:lpstr>Draft Follow Up Questions</vt:lpstr>
      <vt:lpstr>Overview of the Selective Serivce</vt:lpstr>
      <vt:lpstr>Oral Histories of Vietnam Veterans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00, 00</dc:creator>
  <cp:lastModifiedBy>00, 00</cp:lastModifiedBy>
  <cp:revision>5</cp:revision>
  <dcterms:created xsi:type="dcterms:W3CDTF">2018-04-16T12:59:30Z</dcterms:created>
  <dcterms:modified xsi:type="dcterms:W3CDTF">2018-04-16T14:43:21Z</dcterms:modified>
</cp:coreProperties>
</file>