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8/8/2017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8/8/2017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i_jqT2isjVAhVj2oMKHUpkBhsQjRwIBw&amp;url=https%3A%2F%2Fwww.emaze.com%2F%40AIFIFLIW&amp;psig=AFQjCNFY3y-QJtlHnM9X6auNQ9w8mutDnQ&amp;ust=1502296717269142" TargetMode="External"/><Relationship Id="rId2" Type="http://schemas.openxmlformats.org/officeDocument/2006/relationships/hyperlink" Target="https://www.google.com/url?sa=i&amp;rct=j&amp;q=&amp;esrc=s&amp;source=images&amp;cd=&amp;cad=rja&amp;uact=8&amp;ved=0ahUKEwjc15nRicjVAhUL2IMKHf2jDhIQjRwIBw&amp;url=https%3A%2F%2Fwww.emaze.com%2F%40AIFIFLIW&amp;psig=AFQjCNFY3y-QJtlHnM9X6auNQ9w8mutDnQ&amp;ust=150229671726914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google.com/url?sa=i&amp;rct=j&amp;q=&amp;esrc=s&amp;source=images&amp;cd=&amp;cad=rja&amp;uact=8&amp;ved=0ahUKEwj6xIKAi8jVAhVU6mMKHW4VBxUQjRwIBw&amp;url=http%3A%2F%2Fsadkhabar.ir%2Ffa%2Fnews%2F197642%2F%25D9%2584%25D8%25BA%25D9%2588-%25D8%25A8%25D8%25B1%25D8%25AF%25DA%25AF%25DB%258C-%25DB%258C%25D8%25A7-%25D8%25A8%25D8%25B1%25D8%25AF%25D9%2587%25E2%2580%258C%25D9%2587%25D8%25A7%25DB%258C%25DB%258C-%25DA%25A9%25D9%2587-%25D8%25AF%25DB%258C%25DA%25AF%25D8%25B1-%25D9%2581%25D8%25A7%25DB%258C%25D8%25AF%25D9%2587-%25D9%2586%25D8%25AF%25D8%25A7%25D8%25B4%25D8%25AA-%25D8%25A8%25D8%25B1%25D8%25AF%25D9%2587-%25D8%25A8%25D9%2585%25D8%25A7%25D9%2586%25D9%2586%25D8%25AF-%25D8%25AA%25D8%25B5%25D8%25A7%25D9%2588%25DB%258C%25D8%25B1&amp;psig=AFQjCNFY3y-QJtlHnM9X6auNQ9w8mutDnQ&amp;ust=150229671726914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source=images&amp;cd=&amp;cad=rja&amp;uact=8&amp;ved=0ahUKEwiQyurb28XVAhVEzIMKHeVSC7YQjRwIBw&amp;url=http://www.prisonersofeternity.co.uk/2015/01/&amp;psig=AFQjCNFZI_6g8FG940WXOLt9cqzdMW1fXQ&amp;ust=150221569820614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google.com/url?sa=i&amp;rct=j&amp;q=&amp;esrc=s&amp;source=images&amp;cd=&amp;cad=rja&amp;uact=8&amp;ved=0ahUKEwjTx4aG3MXVAhVE1oMKHcFwCBwQjRwIBw&amp;url=http://detail.chiebukuro.yahoo.co.jp/qa/question_detail/q14127842859&amp;psig=AFQjCNFZI_6g8FG940WXOLt9cqzdMW1fXQ&amp;ust=1502215698206141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m/url?sa=i&amp;rct=j&amp;q=&amp;esrc=s&amp;source=images&amp;cd=&amp;cad=rja&amp;uact=8&amp;ved=0ahUKEwi0p62ih8jVAhXj4IMKHWjkC_EQjRwIBw&amp;url=https%3A%2F%2Fwww.pinterest.com%2Fexplore%2Ffreedmen's-bureau%2F&amp;psig=AFQjCNEbxgZl64wbvrXhIUFZm-vBGGmbBg&amp;ust=150229610966451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source=images&amp;cd=&amp;cad=rja&amp;uact=8&amp;ved=0ahUKEwj3zOnWh8jVAhUM6oMKHREsALIQjRwIBw&amp;url=http%3A%2F%2Fwww.history.com%2Ftopics%2Fus-presidents%2Frutherford-b-hayes%2Fpictures%2Frutherford-b-hayes%2Frepublican-presidential-and-vice-presidential-nominees-of-1876&amp;psig=AFQjCNHiO03SvUS_44S--c5e05P5DKcHUg&amp;ust=150229619542097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Who killed Reconstruction?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North or South?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11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Was Reconstruction a failure? Who was at fault?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368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Guided note questions-copy these into your notes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520940" cy="3962400"/>
          </a:xfrm>
        </p:spPr>
        <p:txBody>
          <a:bodyPr>
            <a:normAutofit fontScale="70000" lnSpcReduction="20000"/>
          </a:bodyPr>
          <a:lstStyle/>
          <a:p>
            <a:pPr>
              <a:buAutoNum type="arabicPeriod"/>
            </a:pPr>
            <a:r>
              <a:rPr lang="en-US" dirty="0" smtClean="0"/>
              <a:t>Why </a:t>
            </a:r>
            <a:r>
              <a:rPr lang="en-US" dirty="0"/>
              <a:t>were Southerners frustrated?</a:t>
            </a:r>
          </a:p>
          <a:p>
            <a:pPr>
              <a:buAutoNum type="arabicPeriod" startAt="2"/>
            </a:pPr>
            <a:r>
              <a:rPr lang="en-US" dirty="0"/>
              <a:t>Why would the KKK want to destroy to Republican party?</a:t>
            </a:r>
          </a:p>
          <a:p>
            <a:pPr>
              <a:buAutoNum type="arabicPeriod" startAt="2"/>
            </a:pPr>
            <a:r>
              <a:rPr lang="en-US" dirty="0"/>
              <a:t>From what viewpoint is the above political cartoon written from? How do you know?</a:t>
            </a:r>
          </a:p>
          <a:p>
            <a:pPr>
              <a:buAutoNum type="arabicPeriod" startAt="2"/>
            </a:pPr>
            <a:r>
              <a:rPr lang="en-US" dirty="0"/>
              <a:t>Why is it problematic to remove federal troops from </a:t>
            </a:r>
            <a:r>
              <a:rPr lang="en-US" dirty="0" smtClean="0"/>
              <a:t>the South?</a:t>
            </a:r>
          </a:p>
          <a:p>
            <a:pPr>
              <a:buAutoNum type="arabicPeriod" startAt="2"/>
            </a:pPr>
            <a:r>
              <a:rPr lang="en-US" dirty="0"/>
              <a:t>How does the election of 1876 mark the end of Reconstruction</a:t>
            </a:r>
            <a:r>
              <a:rPr lang="en-US" dirty="0" smtClean="0"/>
              <a:t>?</a:t>
            </a:r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r>
              <a:rPr lang="en-US" dirty="0" smtClean="0"/>
              <a:t>(E.Q.) Was Reconstruction a failure? Who was at fault?</a:t>
            </a:r>
          </a:p>
          <a:p>
            <a:pPr>
              <a:buAutoNum type="arabicPeriod" startAt="4"/>
            </a:pPr>
            <a:endParaRPr lang="en-US" dirty="0"/>
          </a:p>
          <a:p>
            <a:pPr marL="0" indent="0"/>
            <a:r>
              <a:rPr lang="en-US" dirty="0" smtClean="0"/>
              <a:t> </a:t>
            </a:r>
            <a:r>
              <a:rPr lang="en-US" dirty="0" smtClean="0">
                <a:solidFill>
                  <a:schemeClr val="accent4"/>
                </a:solidFill>
              </a:rPr>
              <a:t>Each </a:t>
            </a:r>
            <a:r>
              <a:rPr lang="en-US" dirty="0" smtClean="0">
                <a:solidFill>
                  <a:schemeClr val="accent4"/>
                </a:solidFill>
              </a:rPr>
              <a:t>question should be at least 3 sentences and use direct information from the lesson.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224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Southern Resentment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038600"/>
          </a:xfrm>
        </p:spPr>
        <p:txBody>
          <a:bodyPr/>
          <a:lstStyle/>
          <a:p>
            <a:r>
              <a:rPr lang="en-US" dirty="0" smtClean="0"/>
              <a:t>Refused </a:t>
            </a:r>
            <a:r>
              <a:rPr lang="en-US" dirty="0" smtClean="0"/>
              <a:t>to register to vote</a:t>
            </a:r>
          </a:p>
          <a:p>
            <a:r>
              <a:rPr lang="en-US" dirty="0" smtClean="0"/>
              <a:t>Frustrated over the loss of political power and economic issues</a:t>
            </a:r>
          </a:p>
          <a:p>
            <a:r>
              <a:rPr lang="en-US" dirty="0" smtClean="0"/>
              <a:t>Violence used to intimidate African Americans</a:t>
            </a:r>
          </a:p>
          <a:p>
            <a:pPr lvl="1"/>
            <a:r>
              <a:rPr lang="en-US" dirty="0" smtClean="0"/>
              <a:t>Ku Klux Klan (KKK)</a:t>
            </a:r>
          </a:p>
          <a:p>
            <a:endParaRPr lang="en-US" dirty="0" smtClean="0"/>
          </a:p>
          <a:p>
            <a:pPr marL="585216" lvl="1" indent="0">
              <a:buNone/>
            </a:pPr>
            <a:endParaRPr lang="en-US" dirty="0"/>
          </a:p>
        </p:txBody>
      </p:sp>
      <p:sp>
        <p:nvSpPr>
          <p:cNvPr id="4" name="AutoShape 2" descr="Image result for north vs south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8100" y="-1989138"/>
            <a:ext cx="4276725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north vs south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90500" y="-1836738"/>
            <a:ext cx="4276725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north vs south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Image result for north vs south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42900" y="-1684338"/>
            <a:ext cx="4276725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Related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916" y="1752600"/>
            <a:ext cx="33147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0" y="55626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1. Why were Southerners frustrated?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479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Ku Klux Klan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70916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Destroy the Republican party</a:t>
            </a:r>
          </a:p>
          <a:p>
            <a:pPr lvl="1"/>
            <a:r>
              <a:rPr lang="en-US" dirty="0" smtClean="0"/>
              <a:t>Throw out Reconstruction governments</a:t>
            </a:r>
          </a:p>
          <a:p>
            <a:pPr lvl="1"/>
            <a:r>
              <a:rPr lang="en-US" dirty="0" smtClean="0"/>
              <a:t>Aid planter class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Prevent African-Americans from exercising their political rights</a:t>
            </a:r>
          </a:p>
          <a:p>
            <a:r>
              <a:rPr lang="en-US" dirty="0" smtClean="0"/>
              <a:t>Actions</a:t>
            </a:r>
          </a:p>
          <a:p>
            <a:pPr lvl="1"/>
            <a:r>
              <a:rPr lang="en-US" dirty="0" smtClean="0"/>
              <a:t>Killed thousands, and used other means of violence as intimidation</a:t>
            </a:r>
          </a:p>
          <a:p>
            <a:pPr lvl="1"/>
            <a:r>
              <a:rPr lang="en-US" dirty="0" smtClean="0"/>
              <a:t>Refused to hire Africa-American workers</a:t>
            </a:r>
            <a:endParaRPr lang="en-US" dirty="0"/>
          </a:p>
        </p:txBody>
      </p:sp>
      <p:pic>
        <p:nvPicPr>
          <p:cNvPr id="1026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4008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54680"/>
            <a:ext cx="343592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59436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2. Why would the KKK want to destroy to Republican party?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99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Congress Reacts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Passed a series of Enforcement Acts (1870, 1871)</a:t>
            </a:r>
          </a:p>
          <a:p>
            <a:pPr lvl="1"/>
            <a:r>
              <a:rPr lang="en-US" dirty="0"/>
              <a:t>Provided federal supervision of southern elections</a:t>
            </a:r>
          </a:p>
          <a:p>
            <a:pPr lvl="1"/>
            <a:r>
              <a:rPr lang="en-US" dirty="0"/>
              <a:t>Gave the President power to use federal troops where the KKK was </a:t>
            </a:r>
            <a:r>
              <a:rPr lang="en-US" dirty="0" smtClean="0"/>
              <a:t>active</a:t>
            </a:r>
          </a:p>
        </p:txBody>
      </p:sp>
    </p:spTree>
    <p:extLst>
      <p:ext uri="{BB962C8B-B14F-4D97-AF65-F5344CB8AC3E}">
        <p14:creationId xmlns:p14="http://schemas.microsoft.com/office/powerpoint/2010/main" val="1198784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Southern Democrats 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419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Amnesty Act (1872)</a:t>
            </a:r>
          </a:p>
          <a:p>
            <a:pPr lvl="1"/>
            <a:r>
              <a:rPr lang="en-US" dirty="0"/>
              <a:t>Returned the right to vote and hold federal/state </a:t>
            </a:r>
            <a:r>
              <a:rPr lang="en-US" dirty="0" smtClean="0"/>
              <a:t>positions </a:t>
            </a:r>
            <a:r>
              <a:rPr lang="en-US" dirty="0"/>
              <a:t>to about 150,000 former </a:t>
            </a:r>
            <a:r>
              <a:rPr lang="en-US" dirty="0" smtClean="0"/>
              <a:t>Confederates</a:t>
            </a:r>
          </a:p>
          <a:p>
            <a:r>
              <a:rPr lang="en-US" dirty="0" smtClean="0"/>
              <a:t>Freedmen’s </a:t>
            </a:r>
            <a:r>
              <a:rPr lang="en-US" dirty="0" smtClean="0"/>
              <a:t>Bureau allowed to expire</a:t>
            </a:r>
          </a:p>
          <a:p>
            <a:r>
              <a:rPr lang="en-US" dirty="0" smtClean="0"/>
              <a:t>All paved way for Democrats to regain political power</a:t>
            </a:r>
          </a:p>
          <a:p>
            <a:pPr marL="585216" lvl="1" indent="0">
              <a:buNone/>
            </a:pPr>
            <a:endParaRPr lang="en-US" dirty="0"/>
          </a:p>
        </p:txBody>
      </p:sp>
      <p:pic>
        <p:nvPicPr>
          <p:cNvPr id="1026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09800"/>
            <a:ext cx="4157892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60198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3. From what viewpoint is the above political cartoon written from? How do you know?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278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Fading of Republicans and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unity of the Republican party started to fade, which made it harder for Radicals to impose the Reconstruction plan</a:t>
            </a:r>
          </a:p>
          <a:p>
            <a:r>
              <a:rPr lang="en-US" dirty="0" smtClean="0"/>
              <a:t>Further hurt by the Panic of 1873</a:t>
            </a:r>
          </a:p>
          <a:p>
            <a:pPr lvl="1"/>
            <a:r>
              <a:rPr lang="en-US" dirty="0" smtClean="0"/>
              <a:t>Series of bank failures trigger a 5 year depression</a:t>
            </a:r>
          </a:p>
          <a:p>
            <a:pPr lvl="1"/>
            <a:r>
              <a:rPr lang="en-US" dirty="0" smtClean="0"/>
              <a:t>Diverts northern attention away from southern problems</a:t>
            </a:r>
          </a:p>
          <a:p>
            <a:r>
              <a:rPr lang="en-US" dirty="0" smtClean="0"/>
              <a:t>Supreme Court began to undo political changes made by the Radicals</a:t>
            </a:r>
          </a:p>
          <a:p>
            <a:pPr lvl="1"/>
            <a:r>
              <a:rPr lang="en-US" dirty="0" smtClean="0"/>
              <a:t>Led to Republicans retreating from Reconstruction policies</a:t>
            </a:r>
          </a:p>
          <a:p>
            <a:pPr marL="13716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2361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Democrat Redemption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 Republican’s hold on the South loosening, the Democrats are able to regain the region</a:t>
            </a:r>
          </a:p>
          <a:p>
            <a:r>
              <a:rPr lang="en-US" dirty="0" smtClean="0"/>
              <a:t>This couldn’t have been more evident than it was during the Presidential Election of 1876</a:t>
            </a:r>
            <a:endParaRPr lang="en-US" dirty="0"/>
          </a:p>
        </p:txBody>
      </p:sp>
      <p:pic>
        <p:nvPicPr>
          <p:cNvPr id="2050" name="Picture 2" descr="Image result for election of 187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62400"/>
            <a:ext cx="4943475" cy="256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806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7091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Election of 1876</a:t>
            </a:r>
          </a:p>
          <a:p>
            <a:pPr lvl="1"/>
            <a:r>
              <a:rPr lang="en-US" dirty="0" smtClean="0"/>
              <a:t>Democrat Samuel J. Tilden wins popular vote, one short of the electoral college vote</a:t>
            </a:r>
          </a:p>
          <a:p>
            <a:pPr lvl="1"/>
            <a:r>
              <a:rPr lang="en-US" dirty="0" smtClean="0"/>
              <a:t>Southern Democrats agree to accept Republican Rutherford B. Hayes if federal troops are withdrawn from the South</a:t>
            </a:r>
          </a:p>
          <a:p>
            <a:pPr lvl="1"/>
            <a:r>
              <a:rPr lang="en-US" dirty="0" smtClean="0"/>
              <a:t>Marks the end of </a:t>
            </a:r>
            <a:r>
              <a:rPr lang="en-US" dirty="0" smtClean="0"/>
              <a:t>Reconstruction</a:t>
            </a:r>
            <a:endParaRPr lang="en-US" dirty="0" smtClean="0"/>
          </a:p>
        </p:txBody>
      </p:sp>
      <p:pic>
        <p:nvPicPr>
          <p:cNvPr id="2050" name="Picture 2" descr="https://upload.wikimedia.org/wikipedia/commons/thumb/3/30/1876_Electoral_Map.png/650px-1876_Electoral_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14" y="3200400"/>
            <a:ext cx="482527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-media-cache-ak0.pinimg.com/originals/d6/8c/a0/d68ca0954c99966fa849f052bebc0ca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337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6004694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4</a:t>
            </a:r>
            <a:r>
              <a:rPr lang="en-US" dirty="0" smtClean="0">
                <a:solidFill>
                  <a:schemeClr val="accent4"/>
                </a:solidFill>
              </a:rPr>
              <a:t>. Why is it problematic to remove federal troops from the South?</a:t>
            </a:r>
          </a:p>
          <a:p>
            <a:r>
              <a:rPr lang="en-US" dirty="0">
                <a:solidFill>
                  <a:schemeClr val="accent4"/>
                </a:solidFill>
              </a:rPr>
              <a:t>5</a:t>
            </a:r>
            <a:r>
              <a:rPr lang="en-US" dirty="0" smtClean="0">
                <a:solidFill>
                  <a:schemeClr val="accent4"/>
                </a:solidFill>
              </a:rPr>
              <a:t>. How does the election of 1876 mark the end of Reconstruction?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3903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325</TotalTime>
  <Words>459</Words>
  <Application>Microsoft Office PowerPoint</Application>
  <PresentationFormat>On-screen Show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Apex</vt:lpstr>
      <vt:lpstr>Who killed Reconstruction?</vt:lpstr>
      <vt:lpstr>Guided note questions-copy these into your notes </vt:lpstr>
      <vt:lpstr>Southern Resentment</vt:lpstr>
      <vt:lpstr>Ku Klux Klan</vt:lpstr>
      <vt:lpstr>Congress Reacts</vt:lpstr>
      <vt:lpstr>Southern Democrats rise</vt:lpstr>
      <vt:lpstr>Fading of Republicans and Reconstruction</vt:lpstr>
      <vt:lpstr>Democrat Redemption</vt:lpstr>
      <vt:lpstr>PowerPoint Presentation</vt:lpstr>
      <vt:lpstr>Essential Question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killed Reconstruction?</dc:title>
  <dc:creator>00, 00</dc:creator>
  <cp:lastModifiedBy>00, 00</cp:lastModifiedBy>
  <cp:revision>12</cp:revision>
  <dcterms:created xsi:type="dcterms:W3CDTF">2017-08-07T17:05:56Z</dcterms:created>
  <dcterms:modified xsi:type="dcterms:W3CDTF">2017-08-08T16:57:41Z</dcterms:modified>
</cp:coreProperties>
</file>