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82C94-B571-4221-B27F-9C3D17A3DBBC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A5DE1-75E0-4F80-9B2C-A18E83985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27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political, physical, and economical rebuild of the south.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A5DE1-75E0-4F80-9B2C-A18E83985D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67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Johnson</a:t>
            </a:r>
            <a:r>
              <a:rPr lang="en-US" baseline="0" dirty="0" smtClean="0"/>
              <a:t> took over as President after Lincoln’s assassination. Wanted to break the power of the rich plantation owners. Got a lot of flack from the Radical Republicans on Congress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A5DE1-75E0-4F80-9B2C-A18E83985D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23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Revenge-a desire </a:t>
            </a:r>
            <a:r>
              <a:rPr lang="en-US" baseline="0" dirty="0" err="1" smtClean="0"/>
              <a:t>amoung</a:t>
            </a:r>
            <a:r>
              <a:rPr lang="en-US" baseline="0" dirty="0" smtClean="0"/>
              <a:t> some to punish the south for causing the war</a:t>
            </a:r>
          </a:p>
          <a:p>
            <a:r>
              <a:rPr lang="en-US" baseline="0" dirty="0" smtClean="0"/>
              <a:t>Concern for freedmen- some believed that the federal government had a role to play in the transition of freedmen from slavery to freedom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Political concerns- Radicals wanted to keep the Republican Party in power in both the North and the South. </a:t>
            </a:r>
            <a:r>
              <a:rPr lang="en-US" dirty="0" smtClean="0"/>
              <a:t>Wanted to maintain their</a:t>
            </a:r>
            <a:r>
              <a:rPr lang="en-US" baseline="0" dirty="0" smtClean="0"/>
              <a:t> war time agenda (protective tariffs, pro </a:t>
            </a:r>
            <a:r>
              <a:rPr lang="en-US" baseline="0" dirty="0" err="1" smtClean="0"/>
              <a:t>bussiness</a:t>
            </a:r>
            <a:r>
              <a:rPr lang="en-US" baseline="0" dirty="0" smtClean="0"/>
              <a:t> national banking system, liberal land policies for settlers, federal aid for railroad).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A5DE1-75E0-4F80-9B2C-A18E83985D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66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Ex. many white southerners still didn’t accept the new status of African-Americans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A5DE1-75E0-4F80-9B2C-A18E83985D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22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9/6/2017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9/6/2017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m/url?sa=i&amp;rct=j&amp;q=&amp;esrc=s&amp;source=images&amp;cd=&amp;cad=rja&amp;uact=8&amp;ved=0ahUKEwjc5ue90rvVAhVp3IMKHf11DF0QjRwIBw&amp;url=http://www.anu.edu.jo/index.php/underconstruction/&amp;psig=AFQjCNGouLyMnQzvJfXu_jT1qi7W8NdMRw&amp;ust=150186957058937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qm5Go37vVAhVK2IMKHdHzCMgQjRwIBw&amp;url=http://www.slideserve.com/penelope-clemons/carpetbaggers-and-scalawags&amp;psig=AFQjCNFVGPkcJSKirI18FkYEhINURILT-A&amp;ust=150187301979859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/url?sa=i&amp;rct=j&amp;q=&amp;esrc=s&amp;source=imgres&amp;cd=&amp;cad=rja&amp;uact=8&amp;ved=0ahUKEwi_qMaD2rvVAhWL64MKHeJUB2AQjRwIBw&amp;url=https://seventhgradehistory.wikispaces.com/Reconstruction&amp;psig=AFQjCNEE10jeHZztrXtlUXD3TOzTm-95og&amp;ust=150187165109869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source=images&amp;cd=&amp;cad=rja&amp;uact=8&amp;ved=0ahUKEwjh047mnL7VAhUBzIMKHWiqCIoQjRwIBw&amp;url=http://www.mrmartinelle.com/16-reconstruction-was-it-a-success-or-failure.html&amp;psig=AFQjCNGpJ1BYbNDIYf6bNn_rGASGC-paaQ&amp;ust=150195817307118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62200"/>
            <a:ext cx="5067300" cy="463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229600" cy="18288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Northern Occupation of the </a:t>
            </a:r>
            <a:r>
              <a:rPr lang="en-US" dirty="0" err="1" smtClean="0">
                <a:solidFill>
                  <a:schemeClr val="accent6"/>
                </a:solidFill>
              </a:rPr>
              <a:t>SOuth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7683" y="2133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Reconstruction Begins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35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en-US" dirty="0" smtClean="0"/>
              <a:t>1) African-Americans</a:t>
            </a:r>
            <a:endParaRPr lang="en-US" dirty="0"/>
          </a:p>
          <a:p>
            <a:pPr lvl="1"/>
            <a:r>
              <a:rPr lang="en-US" dirty="0" smtClean="0"/>
              <a:t>Eager to exercise new right to vote</a:t>
            </a:r>
            <a:endParaRPr lang="en-US" dirty="0"/>
          </a:p>
          <a:p>
            <a:pPr lvl="1"/>
            <a:r>
              <a:rPr lang="en-US" dirty="0" smtClean="0"/>
              <a:t>9/10 supported Republican party	</a:t>
            </a:r>
          </a:p>
          <a:p>
            <a:pPr marL="137160" indent="0">
              <a:buNone/>
            </a:pPr>
            <a:r>
              <a:rPr lang="en-US" dirty="0" smtClean="0"/>
              <a:t>2) Scalawags- Southerners who joined the Republican party</a:t>
            </a:r>
          </a:p>
          <a:p>
            <a:pPr lvl="1"/>
            <a:r>
              <a:rPr lang="en-US" dirty="0"/>
              <a:t>Mostly small farmers looking to improve their economic positions</a:t>
            </a:r>
          </a:p>
          <a:p>
            <a:pPr lvl="1"/>
            <a:r>
              <a:rPr lang="en-US" dirty="0" smtClean="0"/>
              <a:t>Didn’t want wealthy plantation owners to regain power</a:t>
            </a:r>
          </a:p>
          <a:p>
            <a:pPr marL="137160" indent="0">
              <a:buNone/>
            </a:pPr>
            <a:r>
              <a:rPr lang="en-US" dirty="0" smtClean="0"/>
              <a:t>3) Carpetbaggers- Northerners who moved south after war</a:t>
            </a:r>
          </a:p>
          <a:p>
            <a:pPr lvl="1"/>
            <a:r>
              <a:rPr lang="en-US" dirty="0" smtClean="0"/>
              <a:t>Looked to profit from the southern misfortune</a:t>
            </a:r>
          </a:p>
          <a:p>
            <a:pPr marL="585216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5634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Essential Question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Was Reconstruction fair to the southern states?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622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Bell Ringer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r>
              <a:rPr lang="en-US" dirty="0" smtClean="0"/>
              <a:t>Discuss with a neighbor what Lincoln’s plan for Reconstruction was.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039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Guided note questions-copy these into your notes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520940" cy="3579849"/>
          </a:xfrm>
        </p:spPr>
        <p:txBody>
          <a:bodyPr>
            <a:normAutofit fontScale="70000" lnSpcReduction="20000"/>
          </a:bodyPr>
          <a:lstStyle/>
          <a:p>
            <a:pPr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What is Reconstruction?</a:t>
            </a:r>
          </a:p>
          <a:p>
            <a:pPr>
              <a:buAutoNum type="arabicPeriod" startAt="2"/>
            </a:pPr>
            <a:r>
              <a:rPr lang="en-US" dirty="0" smtClean="0">
                <a:solidFill>
                  <a:schemeClr val="tx2"/>
                </a:solidFill>
              </a:rPr>
              <a:t>Compare and contrast the 3 plans for Reconstruction.</a:t>
            </a:r>
          </a:p>
          <a:p>
            <a:pPr>
              <a:buAutoNum type="arabicPeriod" startAt="2"/>
            </a:pPr>
            <a:r>
              <a:rPr lang="en-US" dirty="0" smtClean="0">
                <a:solidFill>
                  <a:schemeClr val="tx2"/>
                </a:solidFill>
              </a:rPr>
              <a:t>Describe the 3 motivations behind the Radical Republicans.</a:t>
            </a:r>
          </a:p>
          <a:p>
            <a:pPr>
              <a:buAutoNum type="arabicPeriod" startAt="2"/>
            </a:pPr>
            <a:r>
              <a:rPr lang="en-US" dirty="0" smtClean="0">
                <a:solidFill>
                  <a:schemeClr val="tx2"/>
                </a:solidFill>
              </a:rPr>
              <a:t>Describe the trouble the Republican party faced as a result of the opposing views of scalawags, carpetbaggers, and African-Americans.</a:t>
            </a:r>
          </a:p>
          <a:p>
            <a:pPr marL="13716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13716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(E.Q.) Was Reconstruction fair to the southern states?</a:t>
            </a:r>
          </a:p>
          <a:p>
            <a:pPr>
              <a:buAutoNum type="arabicPeriod" startAt="4"/>
            </a:pPr>
            <a:endParaRPr lang="en-US" dirty="0">
              <a:solidFill>
                <a:schemeClr val="tx2"/>
              </a:solidFill>
            </a:endParaRPr>
          </a:p>
          <a:p>
            <a:pPr marL="0" indent="0"/>
            <a:r>
              <a:rPr lang="en-US" dirty="0" smtClean="0">
                <a:solidFill>
                  <a:schemeClr val="accent6"/>
                </a:solidFill>
              </a:rPr>
              <a:t>Each question should be at least 3 sentences and use direct information from the lesson.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00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What is Reconstruction?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29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Goal=Rebuild the US after the Civil War</a:t>
            </a:r>
          </a:p>
          <a:p>
            <a:r>
              <a:rPr lang="en-US" dirty="0" smtClean="0"/>
              <a:t>Lasted from 1865 to 1877</a:t>
            </a:r>
          </a:p>
          <a:p>
            <a:r>
              <a:rPr lang="en-US" dirty="0" smtClean="0"/>
              <a:t>Also refers to the process the government used to readmit the Confederate States into the Union.</a:t>
            </a:r>
          </a:p>
          <a:p>
            <a:r>
              <a:rPr lang="en-US" dirty="0" smtClean="0"/>
              <a:t>Clashing ideas of Lincoln, Johnson, and the Radical Republicans (Congress) made things difficult.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6031468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What is Reconstruction?</a:t>
            </a:r>
          </a:p>
        </p:txBody>
      </p:sp>
    </p:spTree>
    <p:extLst>
      <p:ext uri="{BB962C8B-B14F-4D97-AF65-F5344CB8AC3E}">
        <p14:creationId xmlns:p14="http://schemas.microsoft.com/office/powerpoint/2010/main" val="2898649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Johnson </a:t>
            </a:r>
            <a:r>
              <a:rPr lang="en-US" dirty="0" err="1" smtClean="0">
                <a:solidFill>
                  <a:schemeClr val="accent6"/>
                </a:solidFill>
              </a:rPr>
              <a:t>vs</a:t>
            </a:r>
            <a:r>
              <a:rPr lang="en-US" dirty="0" smtClean="0">
                <a:solidFill>
                  <a:schemeClr val="accent6"/>
                </a:solidFill>
              </a:rPr>
              <a:t> Radical Republicans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70916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Johnson</a:t>
            </a:r>
          </a:p>
          <a:p>
            <a:pPr lvl="1"/>
            <a:r>
              <a:rPr lang="en-US" dirty="0" smtClean="0"/>
              <a:t>Differed slightly from Lincoln’s</a:t>
            </a:r>
          </a:p>
          <a:p>
            <a:pPr lvl="1"/>
            <a:r>
              <a:rPr lang="en-US" dirty="0" smtClean="0"/>
              <a:t>Pardons granted to anyone waking a loyalty oath</a:t>
            </a:r>
          </a:p>
          <a:p>
            <a:pPr lvl="1"/>
            <a:r>
              <a:rPr lang="en-US" dirty="0" smtClean="0"/>
              <a:t>No pardons to high ranking Confederate officials/anyone owning property valued over $20K</a:t>
            </a:r>
          </a:p>
          <a:p>
            <a:pPr lvl="1"/>
            <a:r>
              <a:rPr lang="en-US" dirty="0" smtClean="0"/>
              <a:t>State must abolish slavery before being readmitted</a:t>
            </a:r>
          </a:p>
          <a:p>
            <a:pPr lvl="1"/>
            <a:r>
              <a:rPr lang="en-US" dirty="0" smtClean="0"/>
              <a:t>State must repeal its succession ordinance before being readmitted</a:t>
            </a:r>
            <a:endParaRPr lang="en-US" dirty="0"/>
          </a:p>
        </p:txBody>
      </p:sp>
      <p:pic>
        <p:nvPicPr>
          <p:cNvPr id="2050" name="Picture 2" descr="https://s-media-cache-ak0.pinimg.com/736x/e9/a2/9b/e9a29bc89d753089bfb968101fa9d502--american-presidents-constitu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1630822"/>
            <a:ext cx="3912781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561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9012" y="1539240"/>
            <a:ext cx="4395388" cy="47091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Radical Republicans</a:t>
            </a:r>
          </a:p>
          <a:p>
            <a:pPr lvl="1"/>
            <a:r>
              <a:rPr lang="en-US" dirty="0"/>
              <a:t>Motivated by 3 main factors</a:t>
            </a:r>
          </a:p>
          <a:p>
            <a:pPr marL="585216" lvl="1" indent="0">
              <a:buNone/>
            </a:pPr>
            <a:r>
              <a:rPr lang="en-US" dirty="0"/>
              <a:t>	1)Revenge</a:t>
            </a:r>
          </a:p>
          <a:p>
            <a:pPr marL="585216" lvl="1" indent="0">
              <a:buNone/>
            </a:pPr>
            <a:r>
              <a:rPr lang="en-US" dirty="0"/>
              <a:t>	2)Concern for freedmen</a:t>
            </a:r>
          </a:p>
          <a:p>
            <a:pPr marL="585216" lvl="1" indent="0">
              <a:buNone/>
            </a:pPr>
            <a:r>
              <a:rPr lang="en-US" dirty="0"/>
              <a:t>	3)Political concerns</a:t>
            </a:r>
          </a:p>
          <a:p>
            <a:pPr lvl="1"/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lvl="1"/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lvl="1"/>
            <a:r>
              <a:rPr lang="en-US" dirty="0" smtClean="0"/>
              <a:t>Impeachment of Johnson</a:t>
            </a:r>
          </a:p>
          <a:p>
            <a:pPr marL="585216" lvl="1" indent="0">
              <a:buNone/>
            </a:pPr>
            <a:endParaRPr lang="en-US" dirty="0" smtClean="0"/>
          </a:p>
        </p:txBody>
      </p:sp>
      <p:pic>
        <p:nvPicPr>
          <p:cNvPr id="3074" name="Picture 2" descr="Image result for radical republican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209800"/>
            <a:ext cx="396239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58674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AutoNum type="arabicPeriod" startAt="2"/>
            </a:pPr>
            <a:r>
              <a:rPr lang="en-US" dirty="0">
                <a:solidFill>
                  <a:schemeClr val="accent6"/>
                </a:solidFill>
              </a:rPr>
              <a:t>Compare and contrast the 3 plans for Reconstruction</a:t>
            </a:r>
            <a:r>
              <a:rPr lang="en-US" dirty="0" smtClean="0">
                <a:solidFill>
                  <a:schemeClr val="accent6"/>
                </a:solidFill>
              </a:rPr>
              <a:t>.</a:t>
            </a:r>
          </a:p>
          <a:p>
            <a:pPr>
              <a:buFontTx/>
              <a:buAutoNum type="arabicPeriod" startAt="2"/>
            </a:pPr>
            <a:r>
              <a:rPr lang="en-US" dirty="0">
                <a:solidFill>
                  <a:schemeClr val="accent6"/>
                </a:solidFill>
              </a:rPr>
              <a:t>Describe the 3 motivations behind the Radical Republicans.</a:t>
            </a:r>
          </a:p>
          <a:p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826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Reconstruction Act of 1867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438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Didn’t recognize southern state governments</a:t>
            </a:r>
          </a:p>
          <a:p>
            <a:r>
              <a:rPr lang="en-US" dirty="0" smtClean="0"/>
              <a:t>Divided the Confederate states into 5 military districts</a:t>
            </a:r>
          </a:p>
          <a:p>
            <a:r>
              <a:rPr lang="en-US" dirty="0" smtClean="0"/>
              <a:t>States required to grant African-Americans the right to vote</a:t>
            </a:r>
          </a:p>
          <a:p>
            <a:r>
              <a:rPr lang="en-US" dirty="0" smtClean="0"/>
              <a:t>States required to ratify the 14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</p:txBody>
      </p:sp>
      <p:pic>
        <p:nvPicPr>
          <p:cNvPr id="4098" name="Picture 2" descr="Image result for reconstruc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710" y="3706993"/>
            <a:ext cx="4495800" cy="307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310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Republicans Restructure (</a:t>
            </a:r>
            <a:r>
              <a:rPr lang="en-US" dirty="0" smtClean="0">
                <a:solidFill>
                  <a:schemeClr val="accent6"/>
                </a:solidFill>
              </a:rPr>
              <a:t>Southern</a:t>
            </a:r>
            <a:r>
              <a:rPr lang="en-US" dirty="0" smtClean="0">
                <a:solidFill>
                  <a:schemeClr val="accent6"/>
                </a:solidFill>
              </a:rPr>
              <a:t>) Society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5105400" cy="3429000"/>
          </a:xfrm>
        </p:spPr>
        <p:txBody>
          <a:bodyPr>
            <a:normAutofit/>
          </a:bodyPr>
          <a:lstStyle/>
          <a:p>
            <a:r>
              <a:rPr lang="en-US" dirty="0" smtClean="0"/>
              <a:t>Southern voters elected new Republican dominated governments</a:t>
            </a:r>
          </a:p>
          <a:p>
            <a:r>
              <a:rPr lang="en-US" dirty="0" smtClean="0"/>
              <a:t>Republican governments set out to repair physical damage of the war and provide social services</a:t>
            </a:r>
          </a:p>
          <a:p>
            <a:endParaRPr lang="en-US" dirty="0"/>
          </a:p>
        </p:txBody>
      </p:sp>
      <p:pic>
        <p:nvPicPr>
          <p:cNvPr id="1026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77157"/>
            <a:ext cx="3124200" cy="382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682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Political Opposition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Southern Republicans split into 3 groups</a:t>
            </a:r>
          </a:p>
          <a:p>
            <a:pPr lvl="1"/>
            <a:r>
              <a:rPr lang="en-US" dirty="0"/>
              <a:t>Carpet baggers</a:t>
            </a:r>
          </a:p>
          <a:p>
            <a:pPr lvl="1"/>
            <a:r>
              <a:rPr lang="en-US" dirty="0"/>
              <a:t>Scalawags</a:t>
            </a:r>
          </a:p>
          <a:p>
            <a:pPr lvl="1"/>
            <a:r>
              <a:rPr lang="en-US" dirty="0" smtClean="0"/>
              <a:t>African-Americans</a:t>
            </a:r>
          </a:p>
          <a:p>
            <a:r>
              <a:rPr lang="en-US" dirty="0" smtClean="0"/>
              <a:t>Differing goals created a lack of unity throughout the Republican party</a:t>
            </a:r>
          </a:p>
          <a:p>
            <a:pPr marL="585216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90600" y="55626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4. Describe </a:t>
            </a:r>
            <a:r>
              <a:rPr lang="en-US" dirty="0">
                <a:solidFill>
                  <a:schemeClr val="accent6"/>
                </a:solidFill>
              </a:rPr>
              <a:t>the trouble the Republican party faced as a result of the opposing views of scalawags, carpetbaggers, and African-Americans.</a:t>
            </a:r>
          </a:p>
        </p:txBody>
      </p:sp>
    </p:spTree>
    <p:extLst>
      <p:ext uri="{BB962C8B-B14F-4D97-AF65-F5344CB8AC3E}">
        <p14:creationId xmlns:p14="http://schemas.microsoft.com/office/powerpoint/2010/main" val="2635291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200</TotalTime>
  <Words>498</Words>
  <Application>Microsoft Office PowerPoint</Application>
  <PresentationFormat>On-screen Show (4:3)</PresentationFormat>
  <Paragraphs>71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Northern Occupation of the SOuth</vt:lpstr>
      <vt:lpstr>Bell Ringer</vt:lpstr>
      <vt:lpstr>Guided note questions-copy these into your notes </vt:lpstr>
      <vt:lpstr>What is Reconstruction?</vt:lpstr>
      <vt:lpstr>Johnson vs Radical Republicans</vt:lpstr>
      <vt:lpstr>PowerPoint Presentation</vt:lpstr>
      <vt:lpstr>Reconstruction Act of 1867</vt:lpstr>
      <vt:lpstr>Republicans Restructure (Southern) Society</vt:lpstr>
      <vt:lpstr>Political Opposition</vt:lpstr>
      <vt:lpstr>PowerPoint Presentation</vt:lpstr>
      <vt:lpstr>Essential Question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Northern Occupation of the SOuth</dc:title>
  <dc:creator>00, 00</dc:creator>
  <cp:lastModifiedBy>00, 00</cp:lastModifiedBy>
  <cp:revision>16</cp:revision>
  <dcterms:created xsi:type="dcterms:W3CDTF">2017-08-03T17:47:33Z</dcterms:created>
  <dcterms:modified xsi:type="dcterms:W3CDTF">2017-09-06T21:30:46Z</dcterms:modified>
</cp:coreProperties>
</file>