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6F64-4210-4F50-A4D6-7AFA23E4DB8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96E1-2E94-4AE9-8FB0-6337E363E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5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6F64-4210-4F50-A4D6-7AFA23E4DB8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96E1-2E94-4AE9-8FB0-6337E363E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9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6F64-4210-4F50-A4D6-7AFA23E4DB8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96E1-2E94-4AE9-8FB0-6337E363E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8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6F64-4210-4F50-A4D6-7AFA23E4DB8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96E1-2E94-4AE9-8FB0-6337E363E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4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6F64-4210-4F50-A4D6-7AFA23E4DB8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96E1-2E94-4AE9-8FB0-6337E363E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48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6F64-4210-4F50-A4D6-7AFA23E4DB8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96E1-2E94-4AE9-8FB0-6337E363E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7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6F64-4210-4F50-A4D6-7AFA23E4DB8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96E1-2E94-4AE9-8FB0-6337E363E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6F64-4210-4F50-A4D6-7AFA23E4DB8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96E1-2E94-4AE9-8FB0-6337E363E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6F64-4210-4F50-A4D6-7AFA23E4DB8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96E1-2E94-4AE9-8FB0-6337E363E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6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6F64-4210-4F50-A4D6-7AFA23E4DB8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96E1-2E94-4AE9-8FB0-6337E363E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69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6F64-4210-4F50-A4D6-7AFA23E4DB8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96E1-2E94-4AE9-8FB0-6337E363E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54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A6F64-4210-4F50-A4D6-7AFA23E4DB8B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496E1-2E94-4AE9-8FB0-6337E363E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8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ved=0ahUKEwjd9723y-TWAhUC34MKHSQ8C5UQjRwIBw&amp;url=http%3A%2F%2Fwww.freeusandworldmaps.com%2Fhtml%2FWorldRegions%2FWorldRegionsPrint.html&amp;psig=AOvVaw0BpFUZ6ALGnWTgl-RMzgiM&amp;ust=150767452789110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290" y="457200"/>
            <a:ext cx="1828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Color and label the following countries and their capitals: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Russia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Estonia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Latvia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Lithuania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Belarus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Ukraine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Romania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Georgia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Armenia</a:t>
            </a:r>
            <a:endParaRPr lang="en-US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Azerbaijan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Turkmenistan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Uzbekistan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Tajikistan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Kyrgyzstan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 Kazakhstan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76199"/>
            <a:ext cx="1972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Name:__________________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977090" y="457200"/>
            <a:ext cx="1828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Color and label the following water ways: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Arctic Ocean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Caspian Sea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Black Sea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Sea of Japan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Volga River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Lena River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Ob River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Irtysh River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657600" y="457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Color and label the Ural Mountains and the Arctic Circle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20380" y="41910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*** Include a key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83117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blank map of russia and surrounding countrie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7065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972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67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00, 00</dc:creator>
  <cp:lastModifiedBy>00, 00</cp:lastModifiedBy>
  <cp:revision>3</cp:revision>
  <dcterms:created xsi:type="dcterms:W3CDTF">2017-10-09T22:13:29Z</dcterms:created>
  <dcterms:modified xsi:type="dcterms:W3CDTF">2017-10-09T22:37:54Z</dcterms:modified>
</cp:coreProperties>
</file>