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8/1/2017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Revolutionary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4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of Ch. 2 Section 2 </a:t>
            </a:r>
          </a:p>
          <a:p>
            <a:r>
              <a:rPr lang="en-US" dirty="0" smtClean="0"/>
              <a:t>Answer question 1 on page 63. Choose to write a sentence or a picture for each word.</a:t>
            </a:r>
          </a:p>
          <a:p>
            <a:r>
              <a:rPr lang="en-US" dirty="0" smtClean="0"/>
              <a:t>Choose between questions 2, 3, and 4 to answer additionally.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50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47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Revolutionary War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</dc:title>
  <dc:creator>00, 00</dc:creator>
  <cp:lastModifiedBy>00, 00</cp:lastModifiedBy>
  <cp:revision>1</cp:revision>
  <dcterms:created xsi:type="dcterms:W3CDTF">2017-08-01T18:35:45Z</dcterms:created>
  <dcterms:modified xsi:type="dcterms:W3CDTF">2017-08-01T18:42:14Z</dcterms:modified>
</cp:coreProperties>
</file>