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27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138E-0677-41A4-A578-1F4F69248C9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98AE-48D0-49E7-97BC-960819232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8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138E-0677-41A4-A578-1F4F69248C9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98AE-48D0-49E7-97BC-960819232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38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138E-0677-41A4-A578-1F4F69248C9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98AE-48D0-49E7-97BC-960819232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2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138E-0677-41A4-A578-1F4F69248C9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98AE-48D0-49E7-97BC-960819232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1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138E-0677-41A4-A578-1F4F69248C9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98AE-48D0-49E7-97BC-960819232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1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138E-0677-41A4-A578-1F4F69248C9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98AE-48D0-49E7-97BC-960819232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4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138E-0677-41A4-A578-1F4F69248C9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98AE-48D0-49E7-97BC-960819232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8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138E-0677-41A4-A578-1F4F69248C9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98AE-48D0-49E7-97BC-960819232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3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138E-0677-41A4-A578-1F4F69248C9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98AE-48D0-49E7-97BC-960819232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8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138E-0677-41A4-A578-1F4F69248C9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98AE-48D0-49E7-97BC-960819232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99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8138E-0677-41A4-A578-1F4F69248C9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98AE-48D0-49E7-97BC-960819232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9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8138E-0677-41A4-A578-1F4F69248C9B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098AE-48D0-49E7-97BC-960819232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9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/url?sa=i&amp;rct=j&amp;q=&amp;esrc=s&amp;source=images&amp;cd=&amp;cad=rja&amp;uact=8&amp;ved=0ahUKEwjR2caZ54TYAhXByoMKHTyMDZQQjRwIBw&amp;url=http%3A%2F%2Fprintableteamschedules.com%2F28teambracketsingleelimination.php&amp;psig=AOvVaw2AzTNDR4UAkVDwEpIHJERz&amp;ust=151317953765305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28 team bracket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915400" cy="688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19451" y="334833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Lincoln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0" y="334833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Washington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35052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T. Roosevelt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35052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Jefferson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5609734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Wilson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732594" y="5609733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Monroe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7714013" y="2494162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Polk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17566" y="249416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McKinley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61109" y="17042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Madison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696200" y="172291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Jackson 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7732594" y="4800599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John Adams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482840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John Q. Adams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19545" y="4054686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Grant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696200" y="4054685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Cleveland 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7732594" y="934363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Taft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19545" y="934363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Coolidge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" y="132320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Garfield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696200" y="132320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B. Harrison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7732594" y="4447401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Taylor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561109" y="44474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Hayes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516909" y="5220285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Van Buren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7732594" y="5220284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Arthur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7772400" y="21336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Fillmore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" y="2133599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W.H. Harrison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33400" y="28956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Tyler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7772400" y="2890814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Harding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7772400" y="6019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Pierce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561109" y="6017375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Johnson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46544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39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00, 00</dc:creator>
  <cp:lastModifiedBy>00, 00</cp:lastModifiedBy>
  <cp:revision>2</cp:revision>
  <dcterms:created xsi:type="dcterms:W3CDTF">2017-12-12T15:39:12Z</dcterms:created>
  <dcterms:modified xsi:type="dcterms:W3CDTF">2017-12-12T15:50:29Z</dcterms:modified>
</cp:coreProperties>
</file>