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7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CBAA-C5AF-4ABC-8925-76F1CBD62198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D86C-C4E0-49A2-8E07-BC3A59C4F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731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CBAA-C5AF-4ABC-8925-76F1CBD62198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D86C-C4E0-49A2-8E07-BC3A59C4F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22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CBAA-C5AF-4ABC-8925-76F1CBD62198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D86C-C4E0-49A2-8E07-BC3A59C4F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71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CBAA-C5AF-4ABC-8925-76F1CBD62198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D86C-C4E0-49A2-8E07-BC3A59C4F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459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CBAA-C5AF-4ABC-8925-76F1CBD62198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D86C-C4E0-49A2-8E07-BC3A59C4F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8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CBAA-C5AF-4ABC-8925-76F1CBD62198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D86C-C4E0-49A2-8E07-BC3A59C4F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683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CBAA-C5AF-4ABC-8925-76F1CBD62198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D86C-C4E0-49A2-8E07-BC3A59C4F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55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CBAA-C5AF-4ABC-8925-76F1CBD62198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D86C-C4E0-49A2-8E07-BC3A59C4F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31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CBAA-C5AF-4ABC-8925-76F1CBD62198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D86C-C4E0-49A2-8E07-BC3A59C4F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109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CBAA-C5AF-4ABC-8925-76F1CBD62198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D86C-C4E0-49A2-8E07-BC3A59C4F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308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CBAA-C5AF-4ABC-8925-76F1CBD62198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D86C-C4E0-49A2-8E07-BC3A59C4F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90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3CBAA-C5AF-4ABC-8925-76F1CBD62198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0D86C-C4E0-49A2-8E07-BC3A59C4F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676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google.com/url?sa=i&amp;rct=j&amp;q=&amp;esrc=s&amp;source=images&amp;cd=&amp;cad=rja&amp;uact=8&amp;ved=0ahUKEwiAwvTs2ITYAhXi1IMKHeMiCooQjRwIBw&amp;url=http%3A%2F%2Fprintableteamschedules.com%2F30teambracketsingleelimination.php&amp;psig=AOvVaw2MZ-LKtHx6F5AEcGfOLNBZ&amp;ust=1513175687596306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30 team bracke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887505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19451" y="334833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Lincoln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0" y="334833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Washington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7696200" y="3290498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T. Roosevelt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3287071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Jefferson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" y="5609734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Wilson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7732594" y="5609733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Monroe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7714013" y="2494162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Polk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517566" y="2494161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McKinley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561109" y="17042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Madison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7696200" y="172291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Jackson 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7732594" y="4800599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John Adams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561109" y="4800598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John Q. Adams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519545" y="4054686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Grant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7696200" y="4054685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Cleveland 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7732594" y="918267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Cleveland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533400" y="934997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Taft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533400" y="1312129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Coolidge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7716982" y="1312128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Garfield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7718739" y="4419599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B. Harrison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519545" y="4427423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Taylor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561109" y="5209401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Hayes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7732594" y="5220286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Van Buren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7731826" y="2085199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Arthur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517566" y="2085199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Fillmore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457200" y="2895598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W.H. Harrison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7732594" y="2847201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Tyler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7678387" y="5967216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Harding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561109" y="5971401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Pierce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533400" y="3669565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Johnson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7732594" y="3653545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Buchanan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1514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41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00, 00</dc:creator>
  <cp:lastModifiedBy>00, 00</cp:lastModifiedBy>
  <cp:revision>4</cp:revision>
  <dcterms:created xsi:type="dcterms:W3CDTF">2017-12-12T14:35:01Z</dcterms:created>
  <dcterms:modified xsi:type="dcterms:W3CDTF">2017-12-12T15:38:17Z</dcterms:modified>
</cp:coreProperties>
</file>