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ontserrat" panose="020B0604020202020204" charset="0"/>
      <p:regular r:id="rId4"/>
      <p:bold r:id="rId5"/>
      <p:italic r:id="rId6"/>
      <p:boldItalic r:id="rId7"/>
    </p:embeddedFont>
    <p:embeddedFont>
      <p:font typeface="Lato" panose="020B0604020202020204" charset="0"/>
      <p:regular r:id="rId8"/>
      <p:bold r:id="rId9"/>
      <p:italic r:id="rId10"/>
      <p:boldItalic r:id="rId1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-660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viewProps" Target="view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ableStyles" Target="tableStyles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782564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name="adj" fmla="val 0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" name="Shape 11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Shape 1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name="adj" fmla="val 58774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Shape 107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Shape 109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Shape 110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Shape 112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Shape 11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Shape 119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Shape 120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Shape 12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Shape 122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Shape 12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Shape 124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Shape 125"/>
          <p:cNvSpPr txBox="1">
            <a:spLocks noGrp="1"/>
          </p:cNvSpPr>
          <p:nvPr>
            <p:ph type="title" hasCustomPrompt="1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Shape 20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Shape 2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Shape 4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Shape 4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Shape 50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Shape 5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Shape 58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Shape 63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Shape 6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Shape 6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Shape 70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Shape 71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name="adj" fmla="val 49469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name="adj" fmla="val 0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Shape 93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name="adj" fmla="val 50000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subTitle" idx="1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Shape 101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name="adj" fmla="val 50000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focus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New Conservatism	</a:t>
            </a:r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1297500" y="880925"/>
            <a:ext cx="7038900" cy="291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*For this mini unit you will be outlining main ideas from the book! You must complete the following by 5/3!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*Write down one sentence for blue sections and two sentences for red sections summarizing the main ideas and major points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*Complete  questions 1-4 in the section reviews for each of the 4 sections.</a:t>
            </a:r>
            <a:endParaRPr sz="1800"/>
          </a:p>
          <a:p>
            <a:pPr marL="0" lvl="0" indent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Sections: </a:t>
            </a:r>
            <a:r>
              <a:rPr lang="en" sz="1800" b="1" u="sng"/>
              <a:t>24.1, 24.2, 24.3, 25.1</a:t>
            </a:r>
            <a:endParaRPr sz="1800" b="1" u="sng"/>
          </a:p>
          <a:p>
            <a:pPr marL="0" lv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These notes can be used on the assessment on 5/3! </a:t>
            </a:r>
            <a:endParaRPr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Montserrat</vt:lpstr>
      <vt:lpstr>Lato</vt:lpstr>
      <vt:lpstr>Focus</vt:lpstr>
      <vt:lpstr>New Conservatism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Conservatism </dc:title>
  <dc:creator>Kevin Wilson</dc:creator>
  <cp:lastModifiedBy>00, 00</cp:lastModifiedBy>
  <cp:revision>1</cp:revision>
  <dcterms:modified xsi:type="dcterms:W3CDTF">2018-05-02T13:04:52Z</dcterms:modified>
</cp:coreProperties>
</file>