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7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2423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1708" y="-552450"/>
            <a:ext cx="8520600" cy="2052600"/>
          </a:xfrm>
        </p:spPr>
        <p:txBody>
          <a:bodyPr/>
          <a:lstStyle/>
          <a:p>
            <a:r>
              <a:rPr lang="en-US" dirty="0" smtClean="0"/>
              <a:t>Immigration Simulation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1700" y="1428750"/>
            <a:ext cx="8520600" cy="792600"/>
          </a:xfrm>
        </p:spPr>
        <p:txBody>
          <a:bodyPr/>
          <a:lstStyle/>
          <a:p>
            <a:r>
              <a:rPr lang="en-US" dirty="0" smtClean="0"/>
              <a:t>Isle of Hope, Isle of Tears</a:t>
            </a:r>
            <a:endParaRPr lang="en-US" dirty="0"/>
          </a:p>
        </p:txBody>
      </p:sp>
      <p:pic>
        <p:nvPicPr>
          <p:cNvPr id="1026" name="Picture 2" descr="C:\Users\kwilson03\AppData\Local\Microsoft\Windows\Temporary Internet Files\Content.IE5\2X599308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1455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3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Gottlieb Felher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Successful businessman searching for new opportunity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Passed Literacy Test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Signs of dehydration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Germany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Headed to New York</a:t>
            </a:r>
          </a:p>
        </p:txBody>
      </p:sp>
      <p:pic>
        <p:nvPicPr>
          <p:cNvPr id="109" name="Shape 109" descr="German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800" y="928462"/>
            <a:ext cx="20955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 Piatowski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Spent last $ on ticket for trip over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Passed Literacy Test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Healthy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Polish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Headed to Milwaukee </a:t>
            </a:r>
          </a:p>
        </p:txBody>
      </p:sp>
      <p:pic>
        <p:nvPicPr>
          <p:cNvPr id="116" name="Shape 116" descr="Polish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450" y="1129587"/>
            <a:ext cx="2535450" cy="320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Maria Lucia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$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Possible heart condition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Refugee of Mexican Revolution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Mexico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 descr="Mexican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875" y="789200"/>
            <a:ext cx="1778189" cy="33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-Students will be able to analyze the social, political, and economic effects of immigration.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-Students will be able to understand and discuss the difficulties immigrants in the United States faced during the late 19th early 20th century.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-Every group will receive a packet.</a:t>
            </a:r>
          </a:p>
          <a:p>
            <a:r>
              <a:rPr lang="en-US" dirty="0" smtClean="0"/>
              <a:t>-Chose one note taker for the group.</a:t>
            </a:r>
          </a:p>
          <a:p>
            <a:r>
              <a:rPr lang="en-US" dirty="0" smtClean="0"/>
              <a:t>-Write down the immigrant’s name and any details pertaining to the immigrant.</a:t>
            </a:r>
          </a:p>
          <a:p>
            <a:r>
              <a:rPr lang="en-US" dirty="0" smtClean="0"/>
              <a:t>-Take notes of the discussion your group is discussing.</a:t>
            </a:r>
          </a:p>
          <a:p>
            <a:r>
              <a:rPr lang="en-US" dirty="0" smtClean="0"/>
              <a:t>-Once completed, as a group decide whether or not the immigrant would be allowed into the US. Provide reasons why or why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2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Group 1: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Group 2: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Group </a:t>
            </a:r>
            <a:r>
              <a:rPr lang="en" dirty="0"/>
              <a:t>3: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Group </a:t>
            </a:r>
            <a:r>
              <a:rPr lang="en" dirty="0"/>
              <a:t>4: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Group </a:t>
            </a:r>
            <a:r>
              <a:rPr lang="en" dirty="0"/>
              <a:t>5</a:t>
            </a:r>
            <a:r>
              <a:rPr lang="en" dirty="0" smtClean="0"/>
              <a:t>:</a:t>
            </a: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71900" y="1538075"/>
            <a:ext cx="28839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Thomas O’Donnell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$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Church sponsorship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Healthy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Headed to New York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Ireland</a:t>
            </a:r>
          </a:p>
        </p:txBody>
      </p:sp>
      <p:pic>
        <p:nvPicPr>
          <p:cNvPr id="74" name="Shape 74" descr="irish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546" y="1398525"/>
            <a:ext cx="2220099" cy="30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Sophia Ferrari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$25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Swollen eyelids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Passed Literacy Test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Headed to Boston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Italy</a:t>
            </a:r>
          </a:p>
        </p:txBody>
      </p:sp>
      <p:pic>
        <p:nvPicPr>
          <p:cNvPr id="81" name="Shape 81" descr="Italian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950" y="1202475"/>
            <a:ext cx="23812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Lem Wong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$150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Arrived 1884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Passed Literacy Test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Healthy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From China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Headed to Oakland</a:t>
            </a:r>
          </a:p>
        </p:txBody>
      </p:sp>
      <p:pic>
        <p:nvPicPr>
          <p:cNvPr id="88" name="Shape 88" descr="Chinese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450" y="1277450"/>
            <a:ext cx="2367484" cy="28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Stasha Mikov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$25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Broken Arm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Russia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Destination</a:t>
            </a:r>
          </a:p>
        </p:txBody>
      </p:sp>
      <p:pic>
        <p:nvPicPr>
          <p:cNvPr id="95" name="Shape 95" descr="Russian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449" y="940476"/>
            <a:ext cx="1809299" cy="33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Petry Farking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$50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Healthy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England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Headed to Chicago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Criminal Record</a:t>
            </a:r>
          </a:p>
        </p:txBody>
      </p:sp>
      <p:pic>
        <p:nvPicPr>
          <p:cNvPr id="102" name="Shape 102" descr="British Immigra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975" y="1112200"/>
            <a:ext cx="10287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259</Words>
  <Application>Microsoft Office PowerPoint</Application>
  <PresentationFormat>On-screen Show (16:9)</PresentationFormat>
  <Paragraphs>70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Helvetica Neue</vt:lpstr>
      <vt:lpstr>simple-dark-2</vt:lpstr>
      <vt:lpstr>Immigration Simulation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5</vt:lpstr>
      <vt:lpstr>6</vt:lpstr>
      <vt:lpstr>7</vt:lpstr>
      <vt:lpstr>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Kevin Wilson</dc:creator>
  <cp:lastModifiedBy>00, 00</cp:lastModifiedBy>
  <cp:revision>5</cp:revision>
  <dcterms:modified xsi:type="dcterms:W3CDTF">2017-09-27T15:37:44Z</dcterms:modified>
</cp:coreProperties>
</file>