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E7892-46AE-43A4-AAFB-580AD40966BC}" type="doc">
      <dgm:prSet loTypeId="urn:microsoft.com/office/officeart/2005/8/layout/vList3#2" loCatId="list" qsTypeId="urn:microsoft.com/office/officeart/2005/8/quickstyle/simple5" qsCatId="simple" csTypeId="urn:microsoft.com/office/officeart/2005/8/colors/colorful3" csCatId="colorful" phldr="1"/>
      <dgm:spPr/>
    </dgm:pt>
    <dgm:pt modelId="{93E49138-C390-46BE-A8B9-5FAACD262AE0}">
      <dgm:prSet phldrT="[Text]"/>
      <dgm:spPr/>
      <dgm:t>
        <a:bodyPr/>
        <a:lstStyle/>
        <a:p>
          <a:r>
            <a:rPr lang="en-US" b="1" dirty="0"/>
            <a:t>1. drought</a:t>
          </a:r>
          <a:endParaRPr lang="en-US" dirty="0"/>
        </a:p>
      </dgm:t>
    </dgm:pt>
    <dgm:pt modelId="{AD48FB3C-A64D-465A-9C5C-C861C4E54387}" type="parTrans" cxnId="{4A5498FE-AD36-429F-B28F-52D35D96E3BD}">
      <dgm:prSet/>
      <dgm:spPr/>
      <dgm:t>
        <a:bodyPr/>
        <a:lstStyle/>
        <a:p>
          <a:endParaRPr lang="en-US"/>
        </a:p>
      </dgm:t>
    </dgm:pt>
    <dgm:pt modelId="{273D04B1-FA28-49AD-8DF8-5C05B8A69B8F}" type="sibTrans" cxnId="{4A5498FE-AD36-429F-B28F-52D35D96E3BD}">
      <dgm:prSet/>
      <dgm:spPr/>
      <dgm:t>
        <a:bodyPr/>
        <a:lstStyle/>
        <a:p>
          <a:endParaRPr lang="en-US"/>
        </a:p>
      </dgm:t>
    </dgm:pt>
    <dgm:pt modelId="{4AC1218C-CD02-4274-9805-1BEC0A446B52}">
      <dgm:prSet phldrT="[Text]"/>
      <dgm:spPr/>
      <dgm:t>
        <a:bodyPr/>
        <a:lstStyle/>
        <a:p>
          <a:r>
            <a:rPr lang="en-US" b="1" dirty="0"/>
            <a:t>3. overproduction of crops</a:t>
          </a:r>
          <a:endParaRPr lang="en-US" dirty="0"/>
        </a:p>
      </dgm:t>
    </dgm:pt>
    <dgm:pt modelId="{736E4F71-504A-4371-8E4B-40FBC792B77C}" type="parTrans" cxnId="{8F4C27F2-FFA8-4F9F-85E0-7284EE878665}">
      <dgm:prSet/>
      <dgm:spPr/>
      <dgm:t>
        <a:bodyPr/>
        <a:lstStyle/>
        <a:p>
          <a:endParaRPr lang="en-US"/>
        </a:p>
      </dgm:t>
    </dgm:pt>
    <dgm:pt modelId="{CD2D7953-98EF-4C42-A24A-3380F15640FB}" type="sibTrans" cxnId="{8F4C27F2-FFA8-4F9F-85E0-7284EE878665}">
      <dgm:prSet/>
      <dgm:spPr/>
      <dgm:t>
        <a:bodyPr/>
        <a:lstStyle/>
        <a:p>
          <a:endParaRPr lang="en-US"/>
        </a:p>
      </dgm:t>
    </dgm:pt>
    <dgm:pt modelId="{1EF96B22-56D7-4A89-A398-D4421074C4E8}">
      <dgm:prSet/>
      <dgm:spPr/>
      <dgm:t>
        <a:bodyPr/>
        <a:lstStyle/>
        <a:p>
          <a:r>
            <a:rPr lang="en-US" b="1" dirty="0"/>
            <a:t>2. high winds</a:t>
          </a:r>
        </a:p>
      </dgm:t>
    </dgm:pt>
    <dgm:pt modelId="{742BDD91-6272-4050-A960-B17109C01408}" type="parTrans" cxnId="{BB697FAA-DB07-4175-A3F4-7DBC1E822F29}">
      <dgm:prSet/>
      <dgm:spPr/>
      <dgm:t>
        <a:bodyPr/>
        <a:lstStyle/>
        <a:p>
          <a:endParaRPr lang="en-US"/>
        </a:p>
      </dgm:t>
    </dgm:pt>
    <dgm:pt modelId="{B298F979-C177-472B-AB72-1106913BD7DF}" type="sibTrans" cxnId="{BB697FAA-DB07-4175-A3F4-7DBC1E822F29}">
      <dgm:prSet/>
      <dgm:spPr/>
      <dgm:t>
        <a:bodyPr/>
        <a:lstStyle/>
        <a:p>
          <a:endParaRPr lang="en-US"/>
        </a:p>
      </dgm:t>
    </dgm:pt>
    <dgm:pt modelId="{3EDB36B7-A6C8-440F-9692-C9B5F924DF1B}">
      <dgm:prSet/>
      <dgm:spPr/>
      <dgm:t>
        <a:bodyPr/>
        <a:lstStyle/>
        <a:p>
          <a:r>
            <a:rPr lang="en-US" b="1" dirty="0"/>
            <a:t>4. Loss of  prairie grasses due to over plowing</a:t>
          </a:r>
        </a:p>
      </dgm:t>
    </dgm:pt>
    <dgm:pt modelId="{7BBB84FD-0228-4331-B11C-55062B28F45D}" type="parTrans" cxnId="{8FA92305-3694-4E50-9BF6-608B63A08CE4}">
      <dgm:prSet/>
      <dgm:spPr/>
      <dgm:t>
        <a:bodyPr/>
        <a:lstStyle/>
        <a:p>
          <a:endParaRPr lang="en-US"/>
        </a:p>
      </dgm:t>
    </dgm:pt>
    <dgm:pt modelId="{1FD98E1E-CA3C-4B9B-A674-CF737C62E6EF}" type="sibTrans" cxnId="{8FA92305-3694-4E50-9BF6-608B63A08CE4}">
      <dgm:prSet/>
      <dgm:spPr/>
      <dgm:t>
        <a:bodyPr/>
        <a:lstStyle/>
        <a:p>
          <a:endParaRPr lang="en-US"/>
        </a:p>
      </dgm:t>
    </dgm:pt>
    <dgm:pt modelId="{792B743D-00B0-4077-B225-6D824840AC67}" type="pres">
      <dgm:prSet presAssocID="{FF2E7892-46AE-43A4-AAFB-580AD40966BC}" presName="linearFlow" presStyleCnt="0">
        <dgm:presLayoutVars>
          <dgm:dir/>
          <dgm:resizeHandles val="exact"/>
        </dgm:presLayoutVars>
      </dgm:prSet>
      <dgm:spPr/>
    </dgm:pt>
    <dgm:pt modelId="{63837295-BEA4-4F8E-A80C-31938E8D9BDA}" type="pres">
      <dgm:prSet presAssocID="{93E49138-C390-46BE-A8B9-5FAACD262AE0}" presName="composite" presStyleCnt="0"/>
      <dgm:spPr/>
    </dgm:pt>
    <dgm:pt modelId="{A6210136-2717-47EB-B681-99DAD51E6EEE}" type="pres">
      <dgm:prSet presAssocID="{93E49138-C390-46BE-A8B9-5FAACD262AE0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795F5C-14AF-4701-B0DE-FB0CA66559D8}" type="pres">
      <dgm:prSet presAssocID="{93E49138-C390-46BE-A8B9-5FAACD262AE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C6BEC-800E-41D8-B566-745DB713B2EC}" type="pres">
      <dgm:prSet presAssocID="{273D04B1-FA28-49AD-8DF8-5C05B8A69B8F}" presName="spacing" presStyleCnt="0"/>
      <dgm:spPr/>
    </dgm:pt>
    <dgm:pt modelId="{68D1BF35-93DF-43F0-876D-31AB32B8B73A}" type="pres">
      <dgm:prSet presAssocID="{1EF96B22-56D7-4A89-A398-D4421074C4E8}" presName="composite" presStyleCnt="0"/>
      <dgm:spPr/>
    </dgm:pt>
    <dgm:pt modelId="{2872C1B0-9496-4398-A0C4-AC246B4B97FD}" type="pres">
      <dgm:prSet presAssocID="{1EF96B22-56D7-4A89-A398-D4421074C4E8}" presName="imgShp" presStyleLbl="fgImgPlace1" presStyleIdx="1" presStyleCnt="4"/>
      <dgm:spPr/>
    </dgm:pt>
    <dgm:pt modelId="{EE43A482-572B-4795-997B-8F00F3873209}" type="pres">
      <dgm:prSet presAssocID="{1EF96B22-56D7-4A89-A398-D4421074C4E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FE8C7-CB78-4E30-9ABD-08B9B0F1B0A4}" type="pres">
      <dgm:prSet presAssocID="{B298F979-C177-472B-AB72-1106913BD7DF}" presName="spacing" presStyleCnt="0"/>
      <dgm:spPr/>
    </dgm:pt>
    <dgm:pt modelId="{E5CA3EAD-45C6-46E6-A945-9E06B6DFB6A7}" type="pres">
      <dgm:prSet presAssocID="{4AC1218C-CD02-4274-9805-1BEC0A446B52}" presName="composite" presStyleCnt="0"/>
      <dgm:spPr/>
    </dgm:pt>
    <dgm:pt modelId="{C505001E-5DE6-4E81-9639-4E0CF140319C}" type="pres">
      <dgm:prSet presAssocID="{4AC1218C-CD02-4274-9805-1BEC0A446B52}" presName="imgShp" presStyleLbl="fgImgPlac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B03D9A-EC84-43BA-AD2C-C8A5C8629686}" type="pres">
      <dgm:prSet presAssocID="{4AC1218C-CD02-4274-9805-1BEC0A446B5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86FD-B2F9-41AB-984E-56C49DF42C66}" type="pres">
      <dgm:prSet presAssocID="{CD2D7953-98EF-4C42-A24A-3380F15640FB}" presName="spacing" presStyleCnt="0"/>
      <dgm:spPr/>
    </dgm:pt>
    <dgm:pt modelId="{F11BC9F5-A0B0-4162-8CA8-9BC169173C18}" type="pres">
      <dgm:prSet presAssocID="{3EDB36B7-A6C8-440F-9692-C9B5F924DF1B}" presName="composite" presStyleCnt="0"/>
      <dgm:spPr/>
    </dgm:pt>
    <dgm:pt modelId="{71A49D14-96B9-4F2C-92FB-965D8B3E70D7}" type="pres">
      <dgm:prSet presAssocID="{3EDB36B7-A6C8-440F-9692-C9B5F924DF1B}" presName="imgShp" presStyleLbl="fgImgPlace1" presStyleIdx="3" presStyleCnt="4" custLinFactNeighborX="4125" custLinFactNeighborY="13642"/>
      <dgm:spPr>
        <a:solidFill>
          <a:schemeClr val="bg1"/>
        </a:solidFill>
      </dgm:spPr>
    </dgm:pt>
    <dgm:pt modelId="{F9B1BFE7-C6DE-430D-B59C-3C1394F76DA7}" type="pres">
      <dgm:prSet presAssocID="{3EDB36B7-A6C8-440F-9692-C9B5F924DF1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697FAA-DB07-4175-A3F4-7DBC1E822F29}" srcId="{FF2E7892-46AE-43A4-AAFB-580AD40966BC}" destId="{1EF96B22-56D7-4A89-A398-D4421074C4E8}" srcOrd="1" destOrd="0" parTransId="{742BDD91-6272-4050-A960-B17109C01408}" sibTransId="{B298F979-C177-472B-AB72-1106913BD7DF}"/>
    <dgm:cxn modelId="{DF567023-E87C-4E74-9879-A5BCA3A8FCD2}" type="presOf" srcId="{4AC1218C-CD02-4274-9805-1BEC0A446B52}" destId="{77B03D9A-EC84-43BA-AD2C-C8A5C8629686}" srcOrd="0" destOrd="0" presId="urn:microsoft.com/office/officeart/2005/8/layout/vList3#2"/>
    <dgm:cxn modelId="{8F4C27F2-FFA8-4F9F-85E0-7284EE878665}" srcId="{FF2E7892-46AE-43A4-AAFB-580AD40966BC}" destId="{4AC1218C-CD02-4274-9805-1BEC0A446B52}" srcOrd="2" destOrd="0" parTransId="{736E4F71-504A-4371-8E4B-40FBC792B77C}" sibTransId="{CD2D7953-98EF-4C42-A24A-3380F15640FB}"/>
    <dgm:cxn modelId="{06C45A6C-E9E1-4958-9CD7-66E48C844BA6}" type="presOf" srcId="{FF2E7892-46AE-43A4-AAFB-580AD40966BC}" destId="{792B743D-00B0-4077-B225-6D824840AC67}" srcOrd="0" destOrd="0" presId="urn:microsoft.com/office/officeart/2005/8/layout/vList3#2"/>
    <dgm:cxn modelId="{65A6B02D-423A-4066-8A90-CB7808FDC0DE}" type="presOf" srcId="{1EF96B22-56D7-4A89-A398-D4421074C4E8}" destId="{EE43A482-572B-4795-997B-8F00F3873209}" srcOrd="0" destOrd="0" presId="urn:microsoft.com/office/officeart/2005/8/layout/vList3#2"/>
    <dgm:cxn modelId="{71BD3ED3-AC82-4A5D-A918-49CB82839EA6}" type="presOf" srcId="{3EDB36B7-A6C8-440F-9692-C9B5F924DF1B}" destId="{F9B1BFE7-C6DE-430D-B59C-3C1394F76DA7}" srcOrd="0" destOrd="0" presId="urn:microsoft.com/office/officeart/2005/8/layout/vList3#2"/>
    <dgm:cxn modelId="{8FA92305-3694-4E50-9BF6-608B63A08CE4}" srcId="{FF2E7892-46AE-43A4-AAFB-580AD40966BC}" destId="{3EDB36B7-A6C8-440F-9692-C9B5F924DF1B}" srcOrd="3" destOrd="0" parTransId="{7BBB84FD-0228-4331-B11C-55062B28F45D}" sibTransId="{1FD98E1E-CA3C-4B9B-A674-CF737C62E6EF}"/>
    <dgm:cxn modelId="{7DAF9F82-5C22-4B2B-98AC-2A25F44A8625}" type="presOf" srcId="{93E49138-C390-46BE-A8B9-5FAACD262AE0}" destId="{81795F5C-14AF-4701-B0DE-FB0CA66559D8}" srcOrd="0" destOrd="0" presId="urn:microsoft.com/office/officeart/2005/8/layout/vList3#2"/>
    <dgm:cxn modelId="{4A5498FE-AD36-429F-B28F-52D35D96E3BD}" srcId="{FF2E7892-46AE-43A4-AAFB-580AD40966BC}" destId="{93E49138-C390-46BE-A8B9-5FAACD262AE0}" srcOrd="0" destOrd="0" parTransId="{AD48FB3C-A64D-465A-9C5C-C861C4E54387}" sibTransId="{273D04B1-FA28-49AD-8DF8-5C05B8A69B8F}"/>
    <dgm:cxn modelId="{943ED011-1D54-4409-8910-F8FDFD59A119}" type="presParOf" srcId="{792B743D-00B0-4077-B225-6D824840AC67}" destId="{63837295-BEA4-4F8E-A80C-31938E8D9BDA}" srcOrd="0" destOrd="0" presId="urn:microsoft.com/office/officeart/2005/8/layout/vList3#2"/>
    <dgm:cxn modelId="{2AFBB12E-0AF0-4F28-80C9-936E4F06F5DE}" type="presParOf" srcId="{63837295-BEA4-4F8E-A80C-31938E8D9BDA}" destId="{A6210136-2717-47EB-B681-99DAD51E6EEE}" srcOrd="0" destOrd="0" presId="urn:microsoft.com/office/officeart/2005/8/layout/vList3#2"/>
    <dgm:cxn modelId="{658E1375-A9E1-4E74-9724-64E35A06C0E3}" type="presParOf" srcId="{63837295-BEA4-4F8E-A80C-31938E8D9BDA}" destId="{81795F5C-14AF-4701-B0DE-FB0CA66559D8}" srcOrd="1" destOrd="0" presId="urn:microsoft.com/office/officeart/2005/8/layout/vList3#2"/>
    <dgm:cxn modelId="{F72E7290-CB3F-4C90-B15E-0069785A915D}" type="presParOf" srcId="{792B743D-00B0-4077-B225-6D824840AC67}" destId="{904C6BEC-800E-41D8-B566-745DB713B2EC}" srcOrd="1" destOrd="0" presId="urn:microsoft.com/office/officeart/2005/8/layout/vList3#2"/>
    <dgm:cxn modelId="{CB0E8465-141D-4C3C-96C4-E75B6382314E}" type="presParOf" srcId="{792B743D-00B0-4077-B225-6D824840AC67}" destId="{68D1BF35-93DF-43F0-876D-31AB32B8B73A}" srcOrd="2" destOrd="0" presId="urn:microsoft.com/office/officeart/2005/8/layout/vList3#2"/>
    <dgm:cxn modelId="{137A492C-F04C-4DC2-ABF9-AFB79723B651}" type="presParOf" srcId="{68D1BF35-93DF-43F0-876D-31AB32B8B73A}" destId="{2872C1B0-9496-4398-A0C4-AC246B4B97FD}" srcOrd="0" destOrd="0" presId="urn:microsoft.com/office/officeart/2005/8/layout/vList3#2"/>
    <dgm:cxn modelId="{E8DD7E2E-B489-4D06-870E-0112F83BCF47}" type="presParOf" srcId="{68D1BF35-93DF-43F0-876D-31AB32B8B73A}" destId="{EE43A482-572B-4795-997B-8F00F3873209}" srcOrd="1" destOrd="0" presId="urn:microsoft.com/office/officeart/2005/8/layout/vList3#2"/>
    <dgm:cxn modelId="{D510755C-F629-456D-9BC6-FEE25ADCB289}" type="presParOf" srcId="{792B743D-00B0-4077-B225-6D824840AC67}" destId="{611FE8C7-CB78-4E30-9ABD-08B9B0F1B0A4}" srcOrd="3" destOrd="0" presId="urn:microsoft.com/office/officeart/2005/8/layout/vList3#2"/>
    <dgm:cxn modelId="{9B6C901D-3CAE-4A64-9357-8DE140763B76}" type="presParOf" srcId="{792B743D-00B0-4077-B225-6D824840AC67}" destId="{E5CA3EAD-45C6-46E6-A945-9E06B6DFB6A7}" srcOrd="4" destOrd="0" presId="urn:microsoft.com/office/officeart/2005/8/layout/vList3#2"/>
    <dgm:cxn modelId="{F793A4AE-E1DF-486E-8856-33E0E0A39531}" type="presParOf" srcId="{E5CA3EAD-45C6-46E6-A945-9E06B6DFB6A7}" destId="{C505001E-5DE6-4E81-9639-4E0CF140319C}" srcOrd="0" destOrd="0" presId="urn:microsoft.com/office/officeart/2005/8/layout/vList3#2"/>
    <dgm:cxn modelId="{66C4614B-2F61-4FEE-BD10-5E754FB865D2}" type="presParOf" srcId="{E5CA3EAD-45C6-46E6-A945-9E06B6DFB6A7}" destId="{77B03D9A-EC84-43BA-AD2C-C8A5C8629686}" srcOrd="1" destOrd="0" presId="urn:microsoft.com/office/officeart/2005/8/layout/vList3#2"/>
    <dgm:cxn modelId="{6D84369D-A5B3-4387-B323-2B3AD363F7D6}" type="presParOf" srcId="{792B743D-00B0-4077-B225-6D824840AC67}" destId="{399986FD-B2F9-41AB-984E-56C49DF42C66}" srcOrd="5" destOrd="0" presId="urn:microsoft.com/office/officeart/2005/8/layout/vList3#2"/>
    <dgm:cxn modelId="{B520B9AA-6BBD-41EE-A318-03BEBC4620DA}" type="presParOf" srcId="{792B743D-00B0-4077-B225-6D824840AC67}" destId="{F11BC9F5-A0B0-4162-8CA8-9BC169173C18}" srcOrd="6" destOrd="0" presId="urn:microsoft.com/office/officeart/2005/8/layout/vList3#2"/>
    <dgm:cxn modelId="{6CD896DB-0A8E-4381-9B82-2EBDA331136B}" type="presParOf" srcId="{F11BC9F5-A0B0-4162-8CA8-9BC169173C18}" destId="{71A49D14-96B9-4F2C-92FB-965D8B3E70D7}" srcOrd="0" destOrd="0" presId="urn:microsoft.com/office/officeart/2005/8/layout/vList3#2"/>
    <dgm:cxn modelId="{F6407743-1EA3-427C-8858-BB9B73C631EE}" type="presParOf" srcId="{F11BC9F5-A0B0-4162-8CA8-9BC169173C18}" destId="{F9B1BFE7-C6DE-430D-B59C-3C1394F76DA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95F5C-14AF-4701-B0DE-FB0CA66559D8}">
      <dsp:nvSpPr>
        <dsp:cNvPr id="0" name=""/>
        <dsp:cNvSpPr/>
      </dsp:nvSpPr>
      <dsp:spPr>
        <a:xfrm rot="10800000">
          <a:off x="1968595" y="2470"/>
          <a:ext cx="6688836" cy="113525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61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1. drought</a:t>
          </a:r>
          <a:endParaRPr lang="en-US" sz="3100" kern="1200" dirty="0"/>
        </a:p>
      </dsp:txBody>
      <dsp:txXfrm rot="10800000">
        <a:off x="2252408" y="2470"/>
        <a:ext cx="6405023" cy="1135253"/>
      </dsp:txXfrm>
    </dsp:sp>
    <dsp:sp modelId="{A6210136-2717-47EB-B681-99DAD51E6EEE}">
      <dsp:nvSpPr>
        <dsp:cNvPr id="0" name=""/>
        <dsp:cNvSpPr/>
      </dsp:nvSpPr>
      <dsp:spPr>
        <a:xfrm>
          <a:off x="1400968" y="2470"/>
          <a:ext cx="1135253" cy="11352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43A482-572B-4795-997B-8F00F3873209}">
      <dsp:nvSpPr>
        <dsp:cNvPr id="0" name=""/>
        <dsp:cNvSpPr/>
      </dsp:nvSpPr>
      <dsp:spPr>
        <a:xfrm rot="10800000">
          <a:off x="1968595" y="1476605"/>
          <a:ext cx="6688836" cy="1135253"/>
        </a:xfrm>
        <a:prstGeom prst="homePlat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61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2. high winds</a:t>
          </a:r>
        </a:p>
      </dsp:txBody>
      <dsp:txXfrm rot="10800000">
        <a:off x="2252408" y="1476605"/>
        <a:ext cx="6405023" cy="1135253"/>
      </dsp:txXfrm>
    </dsp:sp>
    <dsp:sp modelId="{2872C1B0-9496-4398-A0C4-AC246B4B97FD}">
      <dsp:nvSpPr>
        <dsp:cNvPr id="0" name=""/>
        <dsp:cNvSpPr/>
      </dsp:nvSpPr>
      <dsp:spPr>
        <a:xfrm>
          <a:off x="1400968" y="1476605"/>
          <a:ext cx="1135253" cy="1135253"/>
        </a:xfrm>
        <a:prstGeom prst="ellipse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B03D9A-EC84-43BA-AD2C-C8A5C8629686}">
      <dsp:nvSpPr>
        <dsp:cNvPr id="0" name=""/>
        <dsp:cNvSpPr/>
      </dsp:nvSpPr>
      <dsp:spPr>
        <a:xfrm rot="10800000">
          <a:off x="1968595" y="2950740"/>
          <a:ext cx="6688836" cy="1135253"/>
        </a:xfrm>
        <a:prstGeom prst="homePlat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61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3. overproduction of crops</a:t>
          </a:r>
          <a:endParaRPr lang="en-US" sz="3100" kern="1200" dirty="0"/>
        </a:p>
      </dsp:txBody>
      <dsp:txXfrm rot="10800000">
        <a:off x="2252408" y="2950740"/>
        <a:ext cx="6405023" cy="1135253"/>
      </dsp:txXfrm>
    </dsp:sp>
    <dsp:sp modelId="{C505001E-5DE6-4E81-9639-4E0CF140319C}">
      <dsp:nvSpPr>
        <dsp:cNvPr id="0" name=""/>
        <dsp:cNvSpPr/>
      </dsp:nvSpPr>
      <dsp:spPr>
        <a:xfrm>
          <a:off x="1400968" y="2950740"/>
          <a:ext cx="1135253" cy="11352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9B1BFE7-C6DE-430D-B59C-3C1394F76DA7}">
      <dsp:nvSpPr>
        <dsp:cNvPr id="0" name=""/>
        <dsp:cNvSpPr/>
      </dsp:nvSpPr>
      <dsp:spPr>
        <a:xfrm rot="10800000">
          <a:off x="1968595" y="4424875"/>
          <a:ext cx="6688836" cy="1135253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0615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/>
            <a:t>4. Loss of  prairie grasses due to over plowing</a:t>
          </a:r>
        </a:p>
      </dsp:txBody>
      <dsp:txXfrm rot="10800000">
        <a:off x="2252408" y="4424875"/>
        <a:ext cx="6405023" cy="1135253"/>
      </dsp:txXfrm>
    </dsp:sp>
    <dsp:sp modelId="{71A49D14-96B9-4F2C-92FB-965D8B3E70D7}">
      <dsp:nvSpPr>
        <dsp:cNvPr id="0" name=""/>
        <dsp:cNvSpPr/>
      </dsp:nvSpPr>
      <dsp:spPr>
        <a:xfrm>
          <a:off x="1447797" y="4427346"/>
          <a:ext cx="1135253" cy="1135253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00DD-C967-4696-B566-C9F4E039D60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777C6-2CAC-4B96-9B40-8071DE64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BD4C-89BB-4A1D-9D90-9AF963CE3D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2734B-3D52-4267-BA59-9A9ABEF0F3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5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9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history.com/topics/hoovervilles/video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-533400" y="1143000"/>
          <a:ext cx="10058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3" name="Picture 16" descr="wi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9890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14400" y="5562600"/>
            <a:ext cx="1135253" cy="1135253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3">
              <a:tint val="50000"/>
              <a:hueOff val="12729983"/>
              <a:satOff val="-53157"/>
              <a:lumOff val="-57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411777" y="0"/>
            <a:ext cx="86560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0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Dust Bowl Causes</a:t>
            </a:r>
          </a:p>
        </p:txBody>
      </p:sp>
      <p:pic>
        <p:nvPicPr>
          <p:cNvPr id="8" name="Picture 2" descr="http://etc-mysitemyway.s3.amazonaws.com/icons/legacy-previews/icons/glossy-space-icons-media/002191-glossy-space-icon-media-a-media32-forward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20" y="5437349"/>
            <a:ext cx="901774" cy="9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60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51667"/>
            <a:ext cx="6324600" cy="528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3500" b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Times" charset="0"/>
              </a:rPr>
              <a:t>Hoover successfully organized and authorized the construction of the Boulder Dam (Now called the Hoover Dam)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3500" b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Times" charset="0"/>
              </a:rPr>
              <a:t> The $700 million project was the world</a:t>
            </a:r>
            <a:r>
              <a:rPr lang="ja-JP" altLang="en-US" sz="3500" b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Times" charset="0"/>
              </a:rPr>
              <a:t>’</a:t>
            </a:r>
            <a:r>
              <a:rPr lang="en-US" sz="3500" b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Times" charset="0"/>
              </a:rPr>
              <a:t>s tallest dam (726 feet) and the second largest (1,244 feet long)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3500" b="1" dirty="0">
                <a:solidFill>
                  <a:srgbClr val="FFFFFF"/>
                </a:solidFill>
                <a:effectLst>
                  <a:glow rad="152400">
                    <a:schemeClr val="tx1">
                      <a:alpha val="75000"/>
                    </a:schemeClr>
                  </a:glow>
                </a:effectLst>
                <a:latin typeface="Times" charset="0"/>
              </a:rPr>
              <a:t>The dam currently provides electricity, flood control and water for 7 western states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533400"/>
            <a:ext cx="861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Hoover Dam</a:t>
            </a:r>
          </a:p>
        </p:txBody>
      </p:sp>
    </p:spTree>
    <p:extLst>
      <p:ext uri="{BB962C8B-B14F-4D97-AF65-F5344CB8AC3E}">
        <p14:creationId xmlns:p14="http://schemas.microsoft.com/office/powerpoint/2010/main" val="7314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165600" cy="624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04800" y="304800"/>
            <a:ext cx="4191000" cy="6324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i="1" dirty="0"/>
              <a:t>Building Hoover Dam required more than 5 million barrels of concrete. The finished dam contains enough concrete (4.5 million cubic yards) to build a two-lane highway from Seattle, Washington to Miami, Florida.</a:t>
            </a: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9" name="Picture 5" descr="52 Colorized Historical Photos That Give Us A New Look At the P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17" y="-76200"/>
            <a:ext cx="931451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6248400" y="1447800"/>
            <a:ext cx="2286000" cy="1676400"/>
          </a:xfrm>
          <a:prstGeom prst="wedgeRoundRectCallout">
            <a:avLst>
              <a:gd name="adj1" fmla="val -87529"/>
              <a:gd name="adj2" fmla="val -1739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Uncle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, why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" pitchFamily="18" charset="0"/>
              </a:rPr>
              <a:t>did the Bank man say we have to leave?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31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3286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0"/>
            <a:ext cx="32239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Okies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372883"/>
            <a:ext cx="373380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Many Midwestern farmers and Great Plains farmers lost their farms.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60 percent of the population left the region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Many families moved west to California hoping to find a better life</a:t>
            </a:r>
            <a:endParaRPr lang="en-US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096000" y="152400"/>
            <a:ext cx="2667000" cy="1447800"/>
          </a:xfrm>
          <a:prstGeom prst="wedgeRoundRectCallout">
            <a:avLst>
              <a:gd name="adj1" fmla="val -30898"/>
              <a:gd name="adj2" fmla="val 8346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Road trip to California</a:t>
            </a:r>
          </a:p>
        </p:txBody>
      </p:sp>
    </p:spTree>
    <p:extLst>
      <p:ext uri="{BB962C8B-B14F-4D97-AF65-F5344CB8AC3E}">
        <p14:creationId xmlns:p14="http://schemas.microsoft.com/office/powerpoint/2010/main" val="1180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41540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82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8" y="914400"/>
            <a:ext cx="370835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77122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5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Some of the sights along the 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914400"/>
            <a:ext cx="5334000" cy="55374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879" t="3968" r="2274" b="4232"/>
          <a:stretch/>
        </p:blipFill>
        <p:spPr>
          <a:xfrm>
            <a:off x="1371600" y="914400"/>
            <a:ext cx="7086600" cy="5488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914400"/>
            <a:ext cx="5511800" cy="551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25795" t="2469" r="14483" b="1235"/>
          <a:stretch/>
        </p:blipFill>
        <p:spPr>
          <a:xfrm>
            <a:off x="2057400" y="914400"/>
            <a:ext cx="6096000" cy="5528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914399"/>
            <a:ext cx="6858000" cy="5525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914400"/>
            <a:ext cx="4462831" cy="556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/>
          <a:srcRect l="25794" t="2857" r="21627" b="2257"/>
          <a:stretch/>
        </p:blipFill>
        <p:spPr>
          <a:xfrm>
            <a:off x="3624768" y="914400"/>
            <a:ext cx="5486400" cy="55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50" y="838200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26340" y="761242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5750" y="2871684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6340" y="2837692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8382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effectLst>
                  <a:glow rad="304800">
                    <a:prstClr val="black"/>
                  </a:glo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Choose one of the #s &amp; write the # on your Travel Log to find out what road issue you encountered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6554" y="0"/>
            <a:ext cx="45312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>
                <a:ln w="11430"/>
                <a:solidFill>
                  <a:srgbClr val="FFC000"/>
                </a:solidFill>
                <a:effectLst>
                  <a:glow rad="2413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anose="04040905080B02020502" pitchFamily="82" charset="0"/>
              </a:rPr>
              <a:t>Road Problem</a:t>
            </a:r>
          </a:p>
        </p:txBody>
      </p:sp>
    </p:spTree>
    <p:extLst>
      <p:ext uri="{BB962C8B-B14F-4D97-AF65-F5344CB8AC3E}">
        <p14:creationId xmlns:p14="http://schemas.microsoft.com/office/powerpoint/2010/main" val="5549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50" y="838200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</a:rPr>
              <a:t>1-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Ran out of gas &amp; had to beg for spare change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26340" y="761242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</a:rPr>
              <a:t>2-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Ran out of food so you had to dig through trash cans along the way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5750" y="2871684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</a:rPr>
              <a:t>3- 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problems resulted in you not traveling for a week until you found the part you needed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6340" y="2837692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</a:rPr>
              <a:t>4-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car troubles you turned your car into a HOOVER WAGON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838200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effectLst>
                  <a:glow rad="304800">
                    <a:prstClr val="black"/>
                  </a:glo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On your Travel Log note what problem you encountered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6554" y="0"/>
            <a:ext cx="453124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>
                <a:ln w="11430"/>
                <a:solidFill>
                  <a:srgbClr val="FFC000"/>
                </a:solidFill>
                <a:effectLst>
                  <a:glow rad="2413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anose="04040905080B02020502" pitchFamily="82" charset="0"/>
              </a:rPr>
              <a:t>Road Problem</a:t>
            </a:r>
          </a:p>
        </p:txBody>
      </p:sp>
    </p:spTree>
    <p:extLst>
      <p:ext uri="{BB962C8B-B14F-4D97-AF65-F5344CB8AC3E}">
        <p14:creationId xmlns:p14="http://schemas.microsoft.com/office/powerpoint/2010/main" val="2726857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536" b="12599"/>
          <a:stretch/>
        </p:blipFill>
        <p:spPr>
          <a:xfrm>
            <a:off x="0" y="0"/>
            <a:ext cx="9372600" cy="693980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6096000" y="152400"/>
            <a:ext cx="2667000" cy="1447800"/>
          </a:xfrm>
          <a:prstGeom prst="wedgeRoundRectCallout">
            <a:avLst>
              <a:gd name="adj1" fmla="val -89988"/>
              <a:gd name="adj2" fmla="val 33116"/>
              <a:gd name="adj3" fmla="val 16667"/>
            </a:avLst>
          </a:prstGeom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Finally, back on the Road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257800" y="1905000"/>
            <a:ext cx="3200400" cy="2362200"/>
          </a:xfrm>
          <a:prstGeom prst="wedgeRoundRectCallout">
            <a:avLst>
              <a:gd name="adj1" fmla="val -89547"/>
              <a:gd name="adj2" fmla="val -68591"/>
              <a:gd name="adj3" fmla="val 16667"/>
            </a:avLst>
          </a:prstGeom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At least</a:t>
            </a:r>
            <a:r>
              <a:rPr kumimoji="0" lang="en-US" sz="35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we found this mattress as a result</a:t>
            </a:r>
            <a:endParaRPr kumimoji="0" 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0"/>
            <a:ext cx="8610600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5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You stop the car to view the amazing construction of the </a:t>
            </a:r>
          </a:p>
          <a:p>
            <a:pPr algn="ctr"/>
            <a:r>
              <a:rPr lang="en-US" sz="35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Boulder Dam</a:t>
            </a:r>
          </a:p>
        </p:txBody>
      </p:sp>
    </p:spTree>
    <p:extLst>
      <p:ext uri="{BB962C8B-B14F-4D97-AF65-F5344CB8AC3E}">
        <p14:creationId xmlns:p14="http://schemas.microsoft.com/office/powerpoint/2010/main" val="36948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305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00, 00</dc:creator>
  <cp:lastModifiedBy>00, 00</cp:lastModifiedBy>
  <cp:revision>32</cp:revision>
  <dcterms:created xsi:type="dcterms:W3CDTF">2018-01-08T22:15:02Z</dcterms:created>
  <dcterms:modified xsi:type="dcterms:W3CDTF">2018-01-08T22:43:22Z</dcterms:modified>
</cp:coreProperties>
</file>