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2D7E4C-A64A-4ACE-A240-D74CEC83ED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E699FE-15B0-443F-B1EF-DE61141D15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vtack.com/12560/opinion/the-presidents-plan-for-higher-education-more-government-interventio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m6pqgo8HaAhVj4IMKHQGKBXkQjRx6BAgAEAU&amp;url=https%3A%2F%2Fapprend.io%2Fapush%2Fperiod-6%2Fthe-sherman-anti-trust-act%2F&amp;psig=AOvVaw31C9BMUb7E3E81XZO2KUdH&amp;ust=15240533229164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2ahUKEwjih53Ro8HaAhUS84MKHdU_A1wQjRx6BAgAEAU&amp;url=https%3A%2F%2Fen.wikipedia.org%2Fwiki%2FFederal_Trade_Commission&amp;psig=AOvVaw3HTiGCYTn4WKOg9FDAt5Zg&amp;ust=15240534366465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2ahUKEwjC6vPfo8HaAhUl6IMKHfoRB9EQjRx6BAgAEAU&amp;url=http%3A%2F%2Fwww.grassrootinstitute.org%2F2015%2F07%2Ffriends-dont-let-friends-pay-higher-taxes%2F&amp;psig=AOvVaw2XOuk1u1IFsc4GSFNwGj8n&amp;ust=152405346600564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 Intervention</a:t>
            </a:r>
            <a:endParaRPr lang="en-US" dirty="0"/>
          </a:p>
        </p:txBody>
      </p:sp>
      <p:pic>
        <p:nvPicPr>
          <p:cNvPr id="1026" name="Picture 2" descr="Image result for government interven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171825" cy="22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5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disclosure requires businesses to reveal information about their products or services to the public.</a:t>
            </a:r>
          </a:p>
          <a:p>
            <a:r>
              <a:rPr lang="en-US" dirty="0" smtClean="0"/>
              <a:t>The purpose is to provide adequate information to prevent market failures</a:t>
            </a:r>
          </a:p>
          <a:p>
            <a:r>
              <a:rPr lang="en-US" dirty="0" smtClean="0"/>
              <a:t>Corporations, banks, and other lending institutions must disclose certain information.</a:t>
            </a:r>
          </a:p>
          <a:p>
            <a:pPr lvl="1"/>
            <a:r>
              <a:rPr lang="en-US" dirty="0" smtClean="0"/>
              <a:t>Also “truth-in-advertising” laws that prevent sellers from making false claims about their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7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disclosure includes government’s support of the Internet and the availability of government documents on government Web </a:t>
            </a:r>
            <a:r>
              <a:rPr lang="en-US" dirty="0" smtClean="0"/>
              <a:t>sites.</a:t>
            </a:r>
          </a:p>
          <a:p>
            <a:r>
              <a:rPr lang="en-US" dirty="0"/>
              <a:t>Businesses post information about their own activities on their own Web sites.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intervenes in the economy to encourage competition, prevent monopolies, regulate industry, and fulfill the need for public goods. </a:t>
            </a:r>
            <a:endParaRPr lang="en-US" dirty="0" smtClean="0"/>
          </a:p>
          <a:p>
            <a:r>
              <a:rPr lang="en-US" dirty="0"/>
              <a:t>Today’s U.S. economy is a mixture of different market structures, different kinds of business organizations, and varying degrees of government regulation.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Free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3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major antitrust legislation in the United States.</a:t>
            </a:r>
          </a:p>
          <a:p>
            <a:r>
              <a:rPr lang="en-US" dirty="0" smtClean="0"/>
              <a:t>Understand the need for limited government regulation.</a:t>
            </a:r>
          </a:p>
          <a:p>
            <a:r>
              <a:rPr lang="en-US" dirty="0" smtClean="0"/>
              <a:t>Explain the value of the public disclosure.</a:t>
            </a:r>
          </a:p>
          <a:p>
            <a:r>
              <a:rPr lang="en-US" dirty="0" smtClean="0"/>
              <a:t>Discuss the modifications to our free enterprise economy.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1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</a:p>
          <a:p>
            <a:r>
              <a:rPr lang="en-US" dirty="0" smtClean="0"/>
              <a:t>Price Discrimination</a:t>
            </a:r>
          </a:p>
          <a:p>
            <a:r>
              <a:rPr lang="en-US" dirty="0" smtClean="0"/>
              <a:t>Cease and Desist Order</a:t>
            </a:r>
          </a:p>
          <a:p>
            <a:r>
              <a:rPr lang="en-US" dirty="0" smtClean="0"/>
              <a:t>Public Disclosure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4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the government has power to encourage competition and regulate monopolies that exists for the public welfare.</a:t>
            </a:r>
          </a:p>
          <a:p>
            <a:r>
              <a:rPr lang="en-US" dirty="0" smtClean="0"/>
              <a:t>In some cases, government has taken over certain economic activities and runs them as government owned monopolies.</a:t>
            </a:r>
          </a:p>
          <a:p>
            <a:r>
              <a:rPr lang="en-US" dirty="0" smtClean="0"/>
              <a:t>In other cases, the US </a:t>
            </a:r>
            <a:r>
              <a:rPr lang="en-US" dirty="0" err="1" smtClean="0"/>
              <a:t>gov</a:t>
            </a:r>
            <a:r>
              <a:rPr lang="en-US" dirty="0" smtClean="0"/>
              <a:t> even makes estimates in order to carry out its legal and social obligations.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1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796553" cy="3877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Antitrust laws prevent or break up monopolies</a:t>
            </a:r>
          </a:p>
          <a:p>
            <a:pPr lvl="1"/>
            <a:r>
              <a:rPr lang="en-US" dirty="0" smtClean="0"/>
              <a:t>Prevents market failures due to inadequate competition</a:t>
            </a:r>
          </a:p>
          <a:p>
            <a:r>
              <a:rPr lang="en-US" dirty="0" smtClean="0"/>
              <a:t>Sherman Antitrust Act (1890)-first US law against monopolies</a:t>
            </a:r>
          </a:p>
          <a:p>
            <a:r>
              <a:rPr lang="en-US" dirty="0" smtClean="0"/>
              <a:t>Clayton Antitrust Act (1914)- outlawed price discrimination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Antitrust Legislation</a:t>
            </a:r>
            <a:endParaRPr lang="en-US" dirty="0"/>
          </a:p>
        </p:txBody>
      </p:sp>
      <p:pic>
        <p:nvPicPr>
          <p:cNvPr id="2050" name="Picture 2" descr="Image result for sherman antitrust a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2598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2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872753" cy="38778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Federal Trade Commission (FTC, 1914)was empowered to issue cease and desist orders, requiring companies to stop unfair business practices.</a:t>
            </a:r>
          </a:p>
          <a:p>
            <a:r>
              <a:rPr lang="en-US" dirty="0" smtClean="0"/>
              <a:t>Robinson-</a:t>
            </a:r>
            <a:r>
              <a:rPr lang="en-US" dirty="0" err="1" smtClean="0"/>
              <a:t>Patman</a:t>
            </a:r>
            <a:r>
              <a:rPr lang="en-US" dirty="0" smtClean="0"/>
              <a:t> Act (1936)- outlawed special discounts to some customers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ft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8861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7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c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4" y="2133600"/>
            <a:ext cx="915403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3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Government’s goal in regulating is to set the same level of price and service that would exist if a monopolistic business existed under competition.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gov</a:t>
            </a:r>
            <a:r>
              <a:rPr lang="en-US" dirty="0" smtClean="0"/>
              <a:t> uses the tax system to regulate businesses with negative externalities, preventing market failures.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Gov</a:t>
            </a:r>
            <a:r>
              <a:rPr lang="en-US" dirty="0" smtClean="0"/>
              <a:t> Regulation</a:t>
            </a:r>
            <a:endParaRPr lang="en-US" dirty="0"/>
          </a:p>
        </p:txBody>
      </p:sp>
      <p:pic>
        <p:nvPicPr>
          <p:cNvPr id="4098" name="Picture 2" descr="Image result for tax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743200" cy="19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8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c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1381"/>
            <a:ext cx="5410200" cy="44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78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</TotalTime>
  <Words>364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7.3</vt:lpstr>
      <vt:lpstr>Objectives</vt:lpstr>
      <vt:lpstr>Vocab </vt:lpstr>
      <vt:lpstr>Intro</vt:lpstr>
      <vt:lpstr>Antitrust Legislation</vt:lpstr>
      <vt:lpstr>PowerPoint Presentation</vt:lpstr>
      <vt:lpstr>PowerPoint Presentation</vt:lpstr>
      <vt:lpstr>Gov Regulation</vt:lpstr>
      <vt:lpstr>PowerPoint Presentation</vt:lpstr>
      <vt:lpstr>Public Disclosure</vt:lpstr>
      <vt:lpstr>Indirect Disclosure</vt:lpstr>
      <vt:lpstr>Modified Free Enterprise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7.3</dc:title>
  <dc:creator>00, 00</dc:creator>
  <cp:lastModifiedBy>00, 00</cp:lastModifiedBy>
  <cp:revision>5</cp:revision>
  <dcterms:created xsi:type="dcterms:W3CDTF">2018-04-16T20:08:55Z</dcterms:created>
  <dcterms:modified xsi:type="dcterms:W3CDTF">2018-04-17T12:22:46Z</dcterms:modified>
</cp:coreProperties>
</file>