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77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22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5B29-7D37-CD43-8D0B-A58987549E6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DC97-4174-3B46-B2C0-6E8D6D32E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5B29-7D37-CD43-8D0B-A58987549E6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DC97-4174-3B46-B2C0-6E8D6D32EC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5B29-7D37-CD43-8D0B-A58987549E6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DC97-4174-3B46-B2C0-6E8D6D32E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5B29-7D37-CD43-8D0B-A58987549E6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DC97-4174-3B46-B2C0-6E8D6D32E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5B29-7D37-CD43-8D0B-A58987549E6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DC97-4174-3B46-B2C0-6E8D6D32E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5B29-7D37-CD43-8D0B-A58987549E6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DC97-4174-3B46-B2C0-6E8D6D32EC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5B29-7D37-CD43-8D0B-A58987549E6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DC97-4174-3B46-B2C0-6E8D6D32E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5B29-7D37-CD43-8D0B-A58987549E6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DC97-4174-3B46-B2C0-6E8D6D32E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5B29-7D37-CD43-8D0B-A58987549E6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DC97-4174-3B46-B2C0-6E8D6D32E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5B29-7D37-CD43-8D0B-A58987549E6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DC97-4174-3B46-B2C0-6E8D6D32E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5B29-7D37-CD43-8D0B-A58987549E6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DC97-4174-3B46-B2C0-6E8D6D32E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5B29-7D37-CD43-8D0B-A58987549E6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DC97-4174-3B46-B2C0-6E8D6D32E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5D25B29-7D37-CD43-8D0B-A58987549E6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CD04DC97-4174-3B46-B2C0-6E8D6D32EC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source=images&amp;cd=&amp;cad=rja&amp;uact=8&amp;ved=0ahUKEwiQvcvRus3YAhUI3IMKHRhQCyAQjRwIBw&amp;url=http%3A%2F%2Fwww.fao.org%2Fforest-resources-assessment%2Fen%2F&amp;psig=AOvVaw2idwD_rjRgjfx8K2ou40Kb&amp;ust=151567583712197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source=images&amp;cd=&amp;cad=rja&amp;uact=8&amp;ved=0ahUKEwir-cf-u83YAhWW3oMKHZ1LDEYQjRwIBw&amp;url=http%3A%2F%2Fwww.alleywatch.com%2F2016%2F02%2Fmuch-capital-raise%2F&amp;psig=AOvVaw051zy47pRHvzS8qj3001fE&amp;ust=151567611739853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www.google.com/url?sa=i&amp;rct=j&amp;q=&amp;esrc=s&amp;source=images&amp;cd=&amp;cad=rja&amp;uact=8&amp;ved=0ahUKEwiJxfqIvM3YAhVr2oMKHTmQC6gQjRwIBw&amp;url=https%3A%2F%2Fwww.slideshare.net%2Fkmcornett%2Feconomic-resources-good-50558514&amp;psig=AOvVaw1otzDW-5_WLAXQu9JCxrPk&amp;ust=151567622112070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/url?sa=i&amp;rct=j&amp;q=&amp;esrc=s&amp;source=images&amp;cd=&amp;cad=rja&amp;uact=8&amp;ved=0ahUKEwi_vbWWvM3YAhVL4oMKHRxyCEgQjRwIBw&amp;url=https%3A%2F%2Fwww.shutterstock.com%2Fimage-vector%2Flabor-day-group-people-different-professions-561380782&amp;psig=AOvVaw2L3iVxSrDQRpNfl_rRMJiT&amp;ust=151567624666535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source=images&amp;cd=&amp;cad=rja&amp;uact=8&amp;ved=0ahUKEwjix9CmvM3YAhWL14MKHT2IAnAQjRwIBw&amp;url=http%3A%2F%2Fabc.go.com%2Fshows%2Fshark-tank%2Fabout-the-show&amp;psig=AOvVaw2s6u9WsrZiUqH3la9nPnOs&amp;ust=151567628398805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source=images&amp;cd=&amp;cad=rja&amp;uact=8&amp;ved=0ahUKEwimyKa2vM3YAhVs9YMKHaanBnMQjRwIBw&amp;url=http%3A%2F%2Fshoutingthomas.typepad.com%2Fharleys_cars_girls_guitar%2F2015%2F03%2Fproduction.html&amp;psig=AOvVaw0mwZ2a_NGLDOi_FomO2Bot&amp;ust=151567631437489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2" y="263447"/>
            <a:ext cx="6498158" cy="1724867"/>
          </a:xfrm>
        </p:spPr>
        <p:txBody>
          <a:bodyPr/>
          <a:lstStyle/>
          <a:p>
            <a:r>
              <a:rPr lang="en-US" dirty="0" smtClean="0"/>
              <a:t>Ch.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2" y="1862679"/>
            <a:ext cx="6498159" cy="916641"/>
          </a:xfrm>
        </p:spPr>
        <p:txBody>
          <a:bodyPr/>
          <a:lstStyle/>
          <a:p>
            <a:r>
              <a:rPr lang="en-US" dirty="0" smtClean="0"/>
              <a:t>What is Economics?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262" y="2290871"/>
            <a:ext cx="4396507" cy="439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08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Basic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of scarce resources we ask ourselves 3 questions about how we use resources</a:t>
            </a:r>
          </a:p>
          <a:p>
            <a:pPr marL="0" indent="0">
              <a:buNone/>
            </a:pPr>
            <a:r>
              <a:rPr lang="en-US" dirty="0" smtClean="0"/>
              <a:t>1) What to Produce</a:t>
            </a:r>
          </a:p>
          <a:p>
            <a:pPr marL="0" indent="0">
              <a:buNone/>
            </a:pPr>
            <a:r>
              <a:rPr lang="en-US" dirty="0" smtClean="0"/>
              <a:t>2) How to Produce</a:t>
            </a:r>
          </a:p>
          <a:p>
            <a:pPr marL="0" indent="0">
              <a:buNone/>
            </a:pPr>
            <a:r>
              <a:rPr lang="en-US" dirty="0" smtClean="0"/>
              <a:t>3) For Whom to Produce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6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should be produced?</a:t>
            </a:r>
          </a:p>
          <a:p>
            <a:pPr lvl="1"/>
            <a:r>
              <a:rPr lang="en-US" dirty="0" smtClean="0"/>
              <a:t>Society must chose based on need</a:t>
            </a:r>
          </a:p>
          <a:p>
            <a:r>
              <a:rPr lang="en-US" dirty="0" smtClean="0"/>
              <a:t>How should we produce?</a:t>
            </a:r>
          </a:p>
          <a:p>
            <a:pPr lvl="1"/>
            <a:r>
              <a:rPr lang="en-US" dirty="0" smtClean="0"/>
              <a:t>Society must choose based on its resources</a:t>
            </a:r>
          </a:p>
          <a:p>
            <a:r>
              <a:rPr lang="en-US" dirty="0" smtClean="0"/>
              <a:t>For whom should we produce?</a:t>
            </a:r>
          </a:p>
          <a:p>
            <a:pPr lvl="1"/>
            <a:r>
              <a:rPr lang="en-US" dirty="0" smtClean="0"/>
              <a:t>Society must choose based on its population and other available markets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41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542" y="272781"/>
            <a:ext cx="5609293" cy="649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5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might the economic decisions of a mountainous island society differ from those of a mountainous landlocked society?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765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Factors of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Factors of production</a:t>
            </a:r>
            <a:r>
              <a:rPr lang="en-US" dirty="0" smtClean="0"/>
              <a:t> are resources needed to produce what people want and need</a:t>
            </a:r>
          </a:p>
          <a:p>
            <a:r>
              <a:rPr lang="en-US" dirty="0" smtClean="0"/>
              <a:t>Consists of land, capital, labor, and entrepreneurs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18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Land</a:t>
            </a:r>
          </a:p>
          <a:p>
            <a:pPr lvl="1"/>
            <a:r>
              <a:rPr lang="en-US" dirty="0" smtClean="0"/>
              <a:t>A society’s limited resources</a:t>
            </a:r>
          </a:p>
          <a:p>
            <a:pPr lvl="1"/>
            <a:r>
              <a:rPr lang="en-US" dirty="0" smtClean="0"/>
              <a:t>Landforms, minerals, vegetation, animal life, climate</a:t>
            </a:r>
            <a:endParaRPr lang="en-US" dirty="0"/>
          </a:p>
        </p:txBody>
      </p:sp>
      <p:pic>
        <p:nvPicPr>
          <p:cNvPr id="1026" name="Picture 2" descr="Image result for resourc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13" y="3077029"/>
            <a:ext cx="4802760" cy="275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24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Capital</a:t>
            </a:r>
          </a:p>
          <a:p>
            <a:pPr lvl="1"/>
            <a:r>
              <a:rPr lang="en-US" dirty="0" smtClean="0"/>
              <a:t>Means by which something is produced</a:t>
            </a:r>
          </a:p>
          <a:p>
            <a:pPr lvl="1"/>
            <a:r>
              <a:rPr lang="en-US" dirty="0" smtClean="0"/>
              <a:t>Money, tools, equipment, machinery, factories</a:t>
            </a:r>
            <a:endParaRPr lang="en-US" dirty="0"/>
          </a:p>
        </p:txBody>
      </p:sp>
      <p:pic>
        <p:nvPicPr>
          <p:cNvPr id="2050" name="Picture 2" descr="Image result for capita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086101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apital resourc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334" y="3086101"/>
            <a:ext cx="3878217" cy="291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324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Labor</a:t>
            </a:r>
          </a:p>
          <a:p>
            <a:pPr lvl="1"/>
            <a:r>
              <a:rPr lang="en-US" dirty="0" smtClean="0"/>
              <a:t>Workers who apply their efforts, abilities, and skills to production</a:t>
            </a:r>
            <a:endParaRPr lang="en-US" dirty="0"/>
          </a:p>
        </p:txBody>
      </p:sp>
      <p:sp>
        <p:nvSpPr>
          <p:cNvPr id="4" name="AutoShape 2" descr="Image result for labor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" y="-2979738"/>
            <a:ext cx="9115425" cy="592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Image result for lab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30" y="2773022"/>
            <a:ext cx="4785564" cy="311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557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Entrepreneurs</a:t>
            </a:r>
          </a:p>
          <a:p>
            <a:pPr lvl="1"/>
            <a:r>
              <a:rPr lang="en-US" dirty="0" smtClean="0"/>
              <a:t>Risk takers who combine the land, labor, and capital into new products</a:t>
            </a:r>
          </a:p>
          <a:p>
            <a:pPr lvl="1"/>
            <a:r>
              <a:rPr lang="en-US" dirty="0" smtClean="0"/>
              <a:t>Ex. Shark Tank</a:t>
            </a:r>
            <a:endParaRPr lang="en-US" dirty="0"/>
          </a:p>
        </p:txBody>
      </p:sp>
      <p:pic>
        <p:nvPicPr>
          <p:cNvPr id="4098" name="Picture 2" descr="Image result for shark tan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02" y="3285686"/>
            <a:ext cx="6237468" cy="326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536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Production</a:t>
            </a:r>
          </a:p>
          <a:p>
            <a:pPr lvl="1"/>
            <a:r>
              <a:rPr lang="en-US" dirty="0" smtClean="0"/>
              <a:t>Creating goods and services</a:t>
            </a:r>
          </a:p>
          <a:p>
            <a:pPr lvl="1"/>
            <a:r>
              <a:rPr lang="en-US" dirty="0" smtClean="0"/>
              <a:t>The result of land, capital, labor, and entrepreneurs</a:t>
            </a:r>
          </a:p>
          <a:p>
            <a:pPr lvl="1"/>
            <a:r>
              <a:rPr lang="en-US" dirty="0" smtClean="0"/>
              <a:t>All are pieces to the puzzle</a:t>
            </a:r>
            <a:endParaRPr lang="en-US" dirty="0"/>
          </a:p>
        </p:txBody>
      </p:sp>
      <p:pic>
        <p:nvPicPr>
          <p:cNvPr id="5122" name="Picture 2" descr="Image result for produc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3436258"/>
            <a:ext cx="4096657" cy="307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06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Brainstorm what you think economics is.</a:t>
            </a:r>
          </a:p>
          <a:p>
            <a:r>
              <a:rPr lang="en-US" dirty="0" smtClean="0"/>
              <a:t>Share what you believe with someone near by.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50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are entrepreneurs an economy’s driving force?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2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Scope of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Since economics is a study of human efforts to satisfy unlimited and competing wants though the use of relatively scarce resources, it is considered a social science.</a:t>
            </a:r>
          </a:p>
          <a:p>
            <a:r>
              <a:rPr lang="en-US" dirty="0" smtClean="0"/>
              <a:t>It deals with the behavior of people as they deal with this issue</a:t>
            </a:r>
          </a:p>
          <a:p>
            <a:r>
              <a:rPr lang="en-US" dirty="0" smtClean="0"/>
              <a:t>4 key elements</a:t>
            </a:r>
          </a:p>
          <a:p>
            <a:pPr marL="806450" lvl="1" indent="-457200">
              <a:buAutoNum type="arabicParenR"/>
            </a:pPr>
            <a:r>
              <a:rPr lang="en-US" dirty="0" smtClean="0"/>
              <a:t>Description</a:t>
            </a:r>
          </a:p>
          <a:p>
            <a:pPr marL="806450" lvl="1" indent="-457200">
              <a:buAutoNum type="arabicParenR"/>
            </a:pPr>
            <a:r>
              <a:rPr lang="en-US" dirty="0" smtClean="0"/>
              <a:t>Analysis</a:t>
            </a:r>
          </a:p>
          <a:p>
            <a:pPr marL="806450" lvl="1" indent="-457200">
              <a:buAutoNum type="arabicParenR"/>
            </a:pPr>
            <a:r>
              <a:rPr lang="en-US" dirty="0" smtClean="0"/>
              <a:t>Explanation</a:t>
            </a:r>
          </a:p>
          <a:p>
            <a:pPr marL="806450" lvl="1" indent="-457200">
              <a:buAutoNum type="arabicParenR"/>
            </a:pPr>
            <a:r>
              <a:rPr lang="en-US" dirty="0" smtClean="0"/>
              <a:t>Prediction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63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Description</a:t>
            </a:r>
          </a:p>
          <a:p>
            <a:pPr lvl="1"/>
            <a:r>
              <a:rPr lang="en-US" dirty="0" smtClean="0"/>
              <a:t>We need things to describe the economic activity</a:t>
            </a:r>
          </a:p>
          <a:p>
            <a:pPr lvl="1"/>
            <a:r>
              <a:rPr lang="en-US" dirty="0" smtClean="0"/>
              <a:t>Ex. </a:t>
            </a:r>
            <a:r>
              <a:rPr lang="en-US" b="1" u="sng" dirty="0" smtClean="0"/>
              <a:t>GDP</a:t>
            </a:r>
            <a:r>
              <a:rPr lang="en-US" dirty="0" smtClean="0"/>
              <a:t>, unemployment rate, government spending, tax rates</a:t>
            </a:r>
          </a:p>
          <a:p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Looks at “why” and “how” of the activity</a:t>
            </a:r>
          </a:p>
          <a:p>
            <a:r>
              <a:rPr lang="en-US" dirty="0" smtClean="0"/>
              <a:t>Explanation</a:t>
            </a:r>
          </a:p>
          <a:p>
            <a:pPr lvl="1"/>
            <a:r>
              <a:rPr lang="en-US" dirty="0" smtClean="0"/>
              <a:t>Refers to how economists communicate knowledge of the economy and its </a:t>
            </a:r>
            <a:r>
              <a:rPr lang="en-US" dirty="0" err="1" smtClean="0"/>
              <a:t>activites</a:t>
            </a:r>
            <a:r>
              <a:rPr lang="en-US" dirty="0" smtClean="0"/>
              <a:t> to the society’s population</a:t>
            </a:r>
          </a:p>
          <a:p>
            <a:r>
              <a:rPr lang="en-US" dirty="0" smtClean="0"/>
              <a:t>Prediction</a:t>
            </a:r>
          </a:p>
          <a:p>
            <a:pPr lvl="1"/>
            <a:r>
              <a:rPr lang="en-US" dirty="0" smtClean="0"/>
              <a:t>Refers to how yesterday’s and today’s activities advise </a:t>
            </a:r>
            <a:r>
              <a:rPr lang="en-US" dirty="0" err="1" smtClean="0"/>
              <a:t>uf</a:t>
            </a:r>
            <a:r>
              <a:rPr lang="en-US" dirty="0" smtClean="0"/>
              <a:t> of the potential future</a:t>
            </a:r>
          </a:p>
        </p:txBody>
      </p:sp>
    </p:spTree>
    <p:extLst>
      <p:ext uri="{BB962C8B-B14F-4D97-AF65-F5344CB8AC3E}">
        <p14:creationId xmlns:p14="http://schemas.microsoft.com/office/powerpoint/2010/main" val="264817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Scarcity and the Science of Economics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0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the fundamental economic problem.</a:t>
            </a:r>
          </a:p>
          <a:p>
            <a:r>
              <a:rPr lang="en-US" dirty="0" smtClean="0"/>
              <a:t>Examine the 3 basic economic questions every society must decide.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6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4057084" cy="4343400"/>
          </a:xfrm>
        </p:spPr>
        <p:txBody>
          <a:bodyPr>
            <a:noAutofit/>
          </a:bodyPr>
          <a:lstStyle/>
          <a:p>
            <a:r>
              <a:rPr lang="en-US" dirty="0" smtClean="0"/>
              <a:t>Scarcity</a:t>
            </a:r>
          </a:p>
          <a:p>
            <a:r>
              <a:rPr lang="en-US" dirty="0" smtClean="0"/>
              <a:t>Economics</a:t>
            </a:r>
          </a:p>
          <a:p>
            <a:r>
              <a:rPr lang="en-US" dirty="0" smtClean="0"/>
              <a:t>Need</a:t>
            </a:r>
          </a:p>
          <a:p>
            <a:r>
              <a:rPr lang="en-US" dirty="0" smtClean="0"/>
              <a:t>Want</a:t>
            </a:r>
          </a:p>
          <a:p>
            <a:r>
              <a:rPr lang="en-US" dirty="0" smtClean="0"/>
              <a:t>Factors of production</a:t>
            </a:r>
          </a:p>
          <a:p>
            <a:r>
              <a:rPr lang="en-US" dirty="0" smtClean="0"/>
              <a:t>Land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23690" y="1600201"/>
            <a:ext cx="3298835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Capital</a:t>
            </a:r>
          </a:p>
          <a:p>
            <a:r>
              <a:rPr lang="en-US" dirty="0"/>
              <a:t>Capital good</a:t>
            </a:r>
          </a:p>
          <a:p>
            <a:r>
              <a:rPr lang="en-US" dirty="0"/>
              <a:t>Labor</a:t>
            </a:r>
          </a:p>
          <a:p>
            <a:r>
              <a:rPr lang="en-US" dirty="0"/>
              <a:t>Entrepreneur</a:t>
            </a:r>
          </a:p>
          <a:p>
            <a:r>
              <a:rPr lang="en-US" dirty="0"/>
              <a:t>Gross Domestic Product (GDP</a:t>
            </a:r>
          </a:p>
        </p:txBody>
      </p:sp>
    </p:spTree>
    <p:extLst>
      <p:ext uri="{BB962C8B-B14F-4D97-AF65-F5344CB8AC3E}">
        <p14:creationId xmlns:p14="http://schemas.microsoft.com/office/powerpoint/2010/main" val="409954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Fundamental Economic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fundamental economic problem is </a:t>
            </a:r>
            <a:r>
              <a:rPr lang="en-US" b="1" u="sng" dirty="0" smtClean="0"/>
              <a:t>scarcity</a:t>
            </a:r>
          </a:p>
          <a:p>
            <a:pPr lvl="1"/>
            <a:r>
              <a:rPr lang="en-US" b="1" u="sng" dirty="0" smtClean="0"/>
              <a:t>Scarcity</a:t>
            </a:r>
            <a:r>
              <a:rPr lang="en-US" dirty="0" smtClean="0"/>
              <a:t>=condition where unlimited human wants face limited resources</a:t>
            </a:r>
          </a:p>
          <a:p>
            <a:pPr lvl="1"/>
            <a:r>
              <a:rPr lang="en-US" dirty="0" smtClean="0"/>
              <a:t>Ex. Each year’s hot new toy (teddy bear-1906, tickle me Elmo-1996, hatchimals-2017)</a:t>
            </a:r>
          </a:p>
          <a:p>
            <a:pPr lvl="1"/>
            <a:r>
              <a:rPr lang="en-US" dirty="0" smtClean="0"/>
              <a:t>Ex. Jordan, Supreme releases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03" y="4185192"/>
            <a:ext cx="3495051" cy="20140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77" y="4019063"/>
            <a:ext cx="1635661" cy="2180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754" y="4277764"/>
            <a:ext cx="1921451" cy="1921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205" y="3312564"/>
            <a:ext cx="2794000" cy="96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0" y="4185192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9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Scarcity affects just about every decision society makes</a:t>
            </a:r>
          </a:p>
          <a:p>
            <a:pPr lvl="1"/>
            <a:r>
              <a:rPr lang="en-US" dirty="0" smtClean="0"/>
              <a:t>Where economics comes into play</a:t>
            </a:r>
            <a:endParaRPr lang="en-US" b="1" u="sng" dirty="0"/>
          </a:p>
          <a:p>
            <a:r>
              <a:rPr lang="en-US" b="1" u="sng" dirty="0" smtClean="0"/>
              <a:t>Economics</a:t>
            </a:r>
            <a:r>
              <a:rPr lang="en-US" dirty="0" smtClean="0"/>
              <a:t> is the study of how people satisfy their wants with scarce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680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</a:t>
            </a:r>
            <a:r>
              <a:rPr lang="en-US" dirty="0" err="1" smtClean="0"/>
              <a:t>vs</a:t>
            </a:r>
            <a:r>
              <a:rPr lang="en-US" dirty="0" smtClean="0"/>
              <a:t> Want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u="sng" dirty="0" smtClean="0"/>
              <a:t>need</a:t>
            </a:r>
            <a:r>
              <a:rPr lang="en-US" dirty="0" smtClean="0"/>
              <a:t> is a basic requirement for survival</a:t>
            </a:r>
          </a:p>
          <a:p>
            <a:pPr lvl="1"/>
            <a:r>
              <a:rPr lang="en-US" dirty="0" smtClean="0"/>
              <a:t>Food, clothing, shelter</a:t>
            </a:r>
          </a:p>
          <a:p>
            <a:r>
              <a:rPr lang="en-US" dirty="0" smtClean="0"/>
              <a:t>A </a:t>
            </a:r>
            <a:r>
              <a:rPr lang="en-US" b="1" u="sng" dirty="0" smtClean="0"/>
              <a:t>want</a:t>
            </a:r>
            <a:r>
              <a:rPr lang="en-US" dirty="0" smtClean="0"/>
              <a:t> we would like to have, but not necessary for survival</a:t>
            </a:r>
          </a:p>
          <a:p>
            <a:pPr lvl="1"/>
            <a:r>
              <a:rPr lang="en-US" dirty="0" smtClean="0"/>
              <a:t>Any food meets our necessity for survival, our preference for food is a want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845" y="4295152"/>
            <a:ext cx="4320152" cy="242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69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you think scarcity is an issue with the rich as well as the poor?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43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127</TotalTime>
  <Words>525</Words>
  <Application>Microsoft Office PowerPoint</Application>
  <PresentationFormat>On-screen Show (4:3)</PresentationFormat>
  <Paragraphs>83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Breeze</vt:lpstr>
      <vt:lpstr>Ch. 1</vt:lpstr>
      <vt:lpstr>PowerPoint Presentation</vt:lpstr>
      <vt:lpstr>1.1</vt:lpstr>
      <vt:lpstr>Objective</vt:lpstr>
      <vt:lpstr>Vocab</vt:lpstr>
      <vt:lpstr>The Fundamental Economic Problem</vt:lpstr>
      <vt:lpstr>PowerPoint Presentation</vt:lpstr>
      <vt:lpstr>Need vs Want</vt:lpstr>
      <vt:lpstr>PowerPoint Presentation</vt:lpstr>
      <vt:lpstr>3 Basic Questions</vt:lpstr>
      <vt:lpstr>PowerPoint Presentation</vt:lpstr>
      <vt:lpstr>PowerPoint Presentation</vt:lpstr>
      <vt:lpstr>PowerPoint Presentation</vt:lpstr>
      <vt:lpstr>The Factors of Production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Scope of Economics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1</dc:title>
  <dc:creator>Kevin Wilson</dc:creator>
  <cp:lastModifiedBy>00, 00</cp:lastModifiedBy>
  <cp:revision>11</cp:revision>
  <dcterms:created xsi:type="dcterms:W3CDTF">2018-01-10T04:11:14Z</dcterms:created>
  <dcterms:modified xsi:type="dcterms:W3CDTF">2018-01-10T13:21:36Z</dcterms:modified>
</cp:coreProperties>
</file>