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Roboto" panose="020B0604020202020204" charset="0"/>
      <p:regular r:id="rId10"/>
      <p:bold r:id="rId11"/>
      <p:italic r:id="rId12"/>
      <p:boldItalic r:id="rId13"/>
    </p:embeddedFont>
    <p:embeddedFont>
      <p:font typeface="Merriweather"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142907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200"/>
              <a:t>1968 </a:t>
            </a:r>
            <a:endParaRPr sz="7200"/>
          </a:p>
        </p:txBody>
      </p:sp>
      <p:sp>
        <p:nvSpPr>
          <p:cNvPr id="65" name="Shape 65"/>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Major Deaths in 1968</a:t>
            </a:r>
            <a:endParaRPr/>
          </a:p>
        </p:txBody>
      </p:sp>
      <p:sp>
        <p:nvSpPr>
          <p:cNvPr id="71" name="Shape 71"/>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*April 4th- MLK Jr</a:t>
            </a:r>
            <a:endParaRPr/>
          </a:p>
          <a:p>
            <a:pPr marL="0" lvl="0" indent="457200">
              <a:spcBef>
                <a:spcPts val="1600"/>
              </a:spcBef>
              <a:spcAft>
                <a:spcPts val="0"/>
              </a:spcAft>
              <a:buNone/>
            </a:pPr>
            <a:r>
              <a:rPr lang="en"/>
              <a:t>*After a tension filled speech in Memphis Tenn the night before, MLK Jr stepped out of his motel room and was shot by James Earl Ray</a:t>
            </a:r>
            <a:endParaRPr/>
          </a:p>
          <a:p>
            <a:pPr marL="0" lvl="0" indent="0">
              <a:spcBef>
                <a:spcPts val="1600"/>
              </a:spcBef>
              <a:spcAft>
                <a:spcPts val="0"/>
              </a:spcAft>
              <a:buNone/>
            </a:pPr>
            <a:r>
              <a:rPr lang="en"/>
              <a:t>*June 5th- Robert Kennedy</a:t>
            </a:r>
            <a:endParaRPr/>
          </a:p>
          <a:p>
            <a:pPr marL="0" lvl="0" indent="457200">
              <a:spcBef>
                <a:spcPts val="1600"/>
              </a:spcBef>
              <a:spcAft>
                <a:spcPts val="1600"/>
              </a:spcAft>
              <a:buNone/>
            </a:pPr>
            <a:r>
              <a:rPr lang="en"/>
              <a:t>*Robert Kennedy was on the campaign trail and was a favorite for both the Democratic nomination and Presidency with his young energy and popularity of his family name. After a speech in a California hotel, he was shot by Palestinian Sirhan Sirhan</a:t>
            </a:r>
            <a:endParaRPr/>
          </a:p>
        </p:txBody>
      </p:sp>
      <p:sp>
        <p:nvSpPr>
          <p:cNvPr id="72" name="Shape 72"/>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73" name="Shape 73"/>
          <p:cNvPicPr preferRelativeResize="0"/>
          <p:nvPr/>
        </p:nvPicPr>
        <p:blipFill>
          <a:blip r:embed="rId3">
            <a:alphaModFix/>
          </a:blip>
          <a:stretch>
            <a:fillRect/>
          </a:stretch>
        </p:blipFill>
        <p:spPr>
          <a:xfrm>
            <a:off x="4311600" y="1274025"/>
            <a:ext cx="2966851" cy="1967275"/>
          </a:xfrm>
          <a:prstGeom prst="rect">
            <a:avLst/>
          </a:prstGeom>
          <a:noFill/>
          <a:ln>
            <a:noFill/>
          </a:ln>
        </p:spPr>
      </p:pic>
      <p:pic>
        <p:nvPicPr>
          <p:cNvPr id="74" name="Shape 74"/>
          <p:cNvPicPr preferRelativeResize="0"/>
          <p:nvPr/>
        </p:nvPicPr>
        <p:blipFill>
          <a:blip r:embed="rId4">
            <a:alphaModFix/>
          </a:blip>
          <a:stretch>
            <a:fillRect/>
          </a:stretch>
        </p:blipFill>
        <p:spPr>
          <a:xfrm>
            <a:off x="6457900" y="3097075"/>
            <a:ext cx="2374426" cy="1804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Aggression from N. Vietnam</a:t>
            </a:r>
            <a:endParaRPr/>
          </a:p>
        </p:txBody>
      </p:sp>
      <p:sp>
        <p:nvSpPr>
          <p:cNvPr id="80" name="Shape 80"/>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Tet offensive was a defining moment in the Vietnam War</a:t>
            </a:r>
            <a:endParaRPr/>
          </a:p>
          <a:p>
            <a:pPr marL="0" lvl="0" indent="0">
              <a:spcBef>
                <a:spcPts val="1600"/>
              </a:spcBef>
              <a:spcAft>
                <a:spcPts val="0"/>
              </a:spcAft>
              <a:buNone/>
            </a:pPr>
            <a:r>
              <a:rPr lang="en"/>
              <a:t>*It marked the change in the tide of the war from American aggression to Vietcong advancements</a:t>
            </a:r>
            <a:endParaRPr/>
          </a:p>
          <a:p>
            <a:pPr marL="0" lvl="0" indent="0">
              <a:spcBef>
                <a:spcPts val="1600"/>
              </a:spcBef>
              <a:spcAft>
                <a:spcPts val="0"/>
              </a:spcAft>
              <a:buNone/>
            </a:pPr>
            <a:r>
              <a:rPr lang="en"/>
              <a:t>*The Vietcong snuck weapons and soldiers south during an armistice in honor of the holiday Tet. </a:t>
            </a:r>
            <a:endParaRPr/>
          </a:p>
          <a:p>
            <a:pPr marL="0" lvl="0" indent="0">
              <a:spcBef>
                <a:spcPts val="1600"/>
              </a:spcBef>
              <a:spcAft>
                <a:spcPts val="1600"/>
              </a:spcAft>
              <a:buNone/>
            </a:pPr>
            <a:r>
              <a:rPr lang="en"/>
              <a:t> *Once all forces and weapons were in place, the Vietcong attacked over 100 towns and cities in the South</a:t>
            </a:r>
            <a:endParaRPr/>
          </a:p>
        </p:txBody>
      </p:sp>
      <p:sp>
        <p:nvSpPr>
          <p:cNvPr id="81" name="Shape 81"/>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82" name="Shape 82"/>
          <p:cNvPicPr preferRelativeResize="0"/>
          <p:nvPr/>
        </p:nvPicPr>
        <p:blipFill>
          <a:blip r:embed="rId3">
            <a:alphaModFix/>
          </a:blip>
          <a:stretch>
            <a:fillRect/>
          </a:stretch>
        </p:blipFill>
        <p:spPr>
          <a:xfrm>
            <a:off x="5666851" y="241175"/>
            <a:ext cx="2782402" cy="4798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Impact from the Tet Offensive </a:t>
            </a:r>
            <a:endParaRPr/>
          </a:p>
        </p:txBody>
      </p:sp>
      <p:sp>
        <p:nvSpPr>
          <p:cNvPr id="88" name="Shape 88"/>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89" name="Shape 89"/>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*Americans at home began to question the notion that Vietnam was drawing close to its conclusion (This is what the Johnson Administration was claiming)</a:t>
            </a:r>
            <a:endParaRPr/>
          </a:p>
          <a:p>
            <a:pPr marL="0" lvl="0" indent="0">
              <a:spcBef>
                <a:spcPts val="1600"/>
              </a:spcBef>
              <a:spcAft>
                <a:spcPts val="0"/>
              </a:spcAft>
              <a:buNone/>
            </a:pPr>
            <a:r>
              <a:rPr lang="en"/>
              <a:t>*Public opinion was beginning to even out between pro-war and pro-peace camps</a:t>
            </a:r>
            <a:endParaRPr/>
          </a:p>
          <a:p>
            <a:pPr marL="0" lvl="0" indent="0">
              <a:spcBef>
                <a:spcPts val="1600"/>
              </a:spcBef>
              <a:spcAft>
                <a:spcPts val="1600"/>
              </a:spcAft>
              <a:buNone/>
            </a:pPr>
            <a:r>
              <a:rPr lang="en"/>
              <a:t>*Robert McNamara steps down from Secretary of State position and President Johnson’s approval rating plummeted to below 40%</a:t>
            </a:r>
            <a:endParaRPr/>
          </a:p>
        </p:txBody>
      </p:sp>
      <p:pic>
        <p:nvPicPr>
          <p:cNvPr id="90" name="Shape 90"/>
          <p:cNvPicPr preferRelativeResize="0"/>
          <p:nvPr/>
        </p:nvPicPr>
        <p:blipFill>
          <a:blip r:embed="rId3">
            <a:alphaModFix/>
          </a:blip>
          <a:stretch>
            <a:fillRect/>
          </a:stretch>
        </p:blipFill>
        <p:spPr>
          <a:xfrm>
            <a:off x="154700" y="1565825"/>
            <a:ext cx="4482126" cy="319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Johnson Steps Down</a:t>
            </a:r>
            <a:endParaRPr/>
          </a:p>
        </p:txBody>
      </p:sp>
      <p:sp>
        <p:nvSpPr>
          <p:cNvPr id="96" name="Shape 96"/>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*President Johnson decided to not seek reelection in the 1968 Presidential Election, this sent American politics into a whirlwind</a:t>
            </a:r>
            <a:endParaRPr/>
          </a:p>
          <a:p>
            <a:pPr marL="0" lvl="0" indent="0">
              <a:spcBef>
                <a:spcPts val="1600"/>
              </a:spcBef>
              <a:spcAft>
                <a:spcPts val="0"/>
              </a:spcAft>
              <a:buNone/>
            </a:pPr>
            <a:r>
              <a:rPr lang="en"/>
              <a:t>*This rise in National tension surrounding American politics lead to the protests at the Democratic National Convention in 1968</a:t>
            </a:r>
            <a:endParaRPr/>
          </a:p>
          <a:p>
            <a:pPr marL="0" lvl="0" indent="0">
              <a:spcBef>
                <a:spcPts val="1600"/>
              </a:spcBef>
              <a:spcAft>
                <a:spcPts val="1600"/>
              </a:spcAft>
              <a:buNone/>
            </a:pPr>
            <a:r>
              <a:rPr lang="en"/>
              <a:t>*With the apparent nomination of Hubert Humphrey (Pro-War VP behind LBJ) the 10,000 protesters began to become more riled up and Chicago Richard Daley mobilized 12,000 Chicago Police to break it up</a:t>
            </a:r>
            <a:endParaRPr/>
          </a:p>
        </p:txBody>
      </p:sp>
      <p:sp>
        <p:nvSpPr>
          <p:cNvPr id="97" name="Shape 9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98" name="Shape 98"/>
          <p:cNvPicPr preferRelativeResize="0"/>
          <p:nvPr/>
        </p:nvPicPr>
        <p:blipFill>
          <a:blip r:embed="rId3">
            <a:alphaModFix/>
          </a:blip>
          <a:stretch>
            <a:fillRect/>
          </a:stretch>
        </p:blipFill>
        <p:spPr>
          <a:xfrm>
            <a:off x="4311600" y="0"/>
            <a:ext cx="3192676" cy="2127175"/>
          </a:xfrm>
          <a:prstGeom prst="rect">
            <a:avLst/>
          </a:prstGeom>
          <a:noFill/>
          <a:ln>
            <a:noFill/>
          </a:ln>
        </p:spPr>
      </p:pic>
      <p:pic>
        <p:nvPicPr>
          <p:cNvPr id="99" name="Shape 99"/>
          <p:cNvPicPr preferRelativeResize="0"/>
          <p:nvPr/>
        </p:nvPicPr>
        <p:blipFill>
          <a:blip r:embed="rId4">
            <a:alphaModFix/>
          </a:blip>
          <a:stretch>
            <a:fillRect/>
          </a:stretch>
        </p:blipFill>
        <p:spPr>
          <a:xfrm>
            <a:off x="5832202" y="1787749"/>
            <a:ext cx="3192675" cy="2142502"/>
          </a:xfrm>
          <a:prstGeom prst="rect">
            <a:avLst/>
          </a:prstGeom>
          <a:noFill/>
          <a:ln>
            <a:noFill/>
          </a:ln>
        </p:spPr>
      </p:pic>
      <p:pic>
        <p:nvPicPr>
          <p:cNvPr id="100" name="Shape 100"/>
          <p:cNvPicPr preferRelativeResize="0"/>
          <p:nvPr/>
        </p:nvPicPr>
        <p:blipFill>
          <a:blip r:embed="rId5">
            <a:alphaModFix/>
          </a:blip>
          <a:stretch>
            <a:fillRect/>
          </a:stretch>
        </p:blipFill>
        <p:spPr>
          <a:xfrm>
            <a:off x="4311600" y="3311175"/>
            <a:ext cx="2730474" cy="1832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Nixon Inherits Vietnam</a:t>
            </a:r>
            <a:endParaRPr/>
          </a:p>
        </p:txBody>
      </p:sp>
      <p:sp>
        <p:nvSpPr>
          <p:cNvPr id="106" name="Shape 106"/>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
        <p:nvSpPr>
          <p:cNvPr id="107" name="Shape 10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*To add to the stresses that the Democratic Party from the 1968 Democratic Nation, former Alabama Governor George Wallace will run as an independant and take away the Southern Democrats from voting for Humphrey</a:t>
            </a:r>
            <a:endParaRPr/>
          </a:p>
          <a:p>
            <a:pPr marL="0" lvl="0" indent="0">
              <a:spcBef>
                <a:spcPts val="1600"/>
              </a:spcBef>
              <a:spcAft>
                <a:spcPts val="0"/>
              </a:spcAft>
              <a:buNone/>
            </a:pPr>
            <a:r>
              <a:rPr lang="en"/>
              <a:t>*This will pave the way for the fourth Vietnam President, Richard Nixon, to take office in 1969 </a:t>
            </a:r>
            <a:endParaRPr/>
          </a:p>
          <a:p>
            <a:pPr marL="0" lvl="0" indent="0">
              <a:spcBef>
                <a:spcPts val="1600"/>
              </a:spcBef>
              <a:spcAft>
                <a:spcPts val="1600"/>
              </a:spcAft>
              <a:buNone/>
            </a:pPr>
            <a:r>
              <a:rPr lang="en"/>
              <a:t>*This is after the loss to Kennedy for President in 1960 and the loss for California Governor in 1962.</a:t>
            </a:r>
            <a:endParaRPr/>
          </a:p>
        </p:txBody>
      </p:sp>
      <p:pic>
        <p:nvPicPr>
          <p:cNvPr id="108" name="Shape 108"/>
          <p:cNvPicPr preferRelativeResize="0"/>
          <p:nvPr/>
        </p:nvPicPr>
        <p:blipFill>
          <a:blip r:embed="rId3">
            <a:alphaModFix/>
          </a:blip>
          <a:stretch>
            <a:fillRect/>
          </a:stretch>
        </p:blipFill>
        <p:spPr>
          <a:xfrm>
            <a:off x="55050" y="1505700"/>
            <a:ext cx="4713450" cy="273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Essential Question</a:t>
            </a:r>
            <a:endParaRPr/>
          </a:p>
          <a:p>
            <a:pPr marL="0" lvl="0" indent="0">
              <a:spcBef>
                <a:spcPts val="0"/>
              </a:spcBef>
              <a:spcAft>
                <a:spcPts val="0"/>
              </a:spcAft>
              <a:buNone/>
            </a:pPr>
            <a:endParaRPr/>
          </a:p>
        </p:txBody>
      </p:sp>
      <p:sp>
        <p:nvSpPr>
          <p:cNvPr id="114" name="Shape 114"/>
          <p:cNvSpPr txBox="1"/>
          <p:nvPr/>
        </p:nvSpPr>
        <p:spPr>
          <a:xfrm>
            <a:off x="427500" y="1401300"/>
            <a:ext cx="8404800" cy="340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b="1"/>
              <a:t>What was the most influential event in 1968? Defend your claim. </a:t>
            </a:r>
            <a:endParaRPr sz="3000" b="1"/>
          </a:p>
          <a:p>
            <a:pPr marL="0" lvl="0" indent="0">
              <a:spcBef>
                <a:spcPts val="0"/>
              </a:spcBef>
              <a:spcAft>
                <a:spcPts val="0"/>
              </a:spcAft>
              <a:buNone/>
            </a:pPr>
            <a:endParaRPr/>
          </a:p>
        </p:txBody>
      </p:sp>
      <p:pic>
        <p:nvPicPr>
          <p:cNvPr id="115" name="Shape 115"/>
          <p:cNvPicPr preferRelativeResize="0"/>
          <p:nvPr/>
        </p:nvPicPr>
        <p:blipFill>
          <a:blip r:embed="rId3">
            <a:alphaModFix/>
          </a:blip>
          <a:stretch>
            <a:fillRect/>
          </a:stretch>
        </p:blipFill>
        <p:spPr>
          <a:xfrm>
            <a:off x="4073252" y="2056348"/>
            <a:ext cx="4918750" cy="2693775"/>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Words>
  <Application>Microsoft Office PowerPoint</Application>
  <PresentationFormat>On-screen Show (16:9)</PresentationFormat>
  <Paragraphs>25</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Roboto</vt:lpstr>
      <vt:lpstr>Merriweather</vt:lpstr>
      <vt:lpstr>Paradigm</vt:lpstr>
      <vt:lpstr>1968 </vt:lpstr>
      <vt:lpstr>Major Deaths in 1968</vt:lpstr>
      <vt:lpstr>Aggression from N. Vietnam</vt:lpstr>
      <vt:lpstr>Impact from the Tet Offensive </vt:lpstr>
      <vt:lpstr>Johnson Steps Down</vt:lpstr>
      <vt:lpstr>Nixon Inherits Vietnam</vt:lpstr>
      <vt:lpstr>Essential Question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1968 </dc:title>
  <dc:creator>Edward Cann</dc:creator>
  <cp:lastModifiedBy>00, 00</cp:lastModifiedBy>
  <cp:revision>1</cp:revision>
  <dcterms:modified xsi:type="dcterms:W3CDTF">2018-04-06T14:53:38Z</dcterms:modified>
</cp:coreProperties>
</file>