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0081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1 Notes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of the Vietnam Conflict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Vietnam	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*Vietnam had been a territory under the French Empire since 1800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*During World War II France fell to the Third Reich and their colonies in Asia quickly were snatched up by the Empire of Japan. 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u="sng"/>
              <a:t>Even before the fall of France, Communist leader, Ho Chi Minh, had lead multiple Communist uprisings in the 1930’s, which lead the French to sentence him to death.</a:t>
            </a:r>
            <a:endParaRPr u="sng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*Minh fled to the Soviet Union and China to help build the Communist movement from afar</a:t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675" y="151325"/>
            <a:ext cx="142875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Vietnam Rises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*Post WWII The French went on to assume their previous colonial holdings, including Vietnam.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u="sng"/>
              <a:t>France had gained control of the Southern half of the peninsula and Ho Chi Minh and the communists had control of the North</a:t>
            </a:r>
            <a:endParaRPr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u="sng"/>
              <a:t>Following domino theory policies, Truman sent the French $15 mil to aid them in their fight. </a:t>
            </a:r>
            <a:endParaRPr u="sng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</a:t>
            </a:r>
            <a:r>
              <a:rPr lang="en" u="sng"/>
              <a:t>The French had their final stand in DIen Bien Phu and were finally pushed out of the country</a:t>
            </a:r>
            <a:endParaRPr u="sng"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350" y="2857575"/>
            <a:ext cx="2608650" cy="19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075" y="761463"/>
            <a:ext cx="17335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 Takes Sides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u="sng"/>
              <a:t>Due to Cold War policies of containment, the United States will Side with Ngo Dinh Diem and the South Vietnamese</a:t>
            </a:r>
            <a:endParaRPr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*Diem was a not a democratic leader but instead a brutal dictator that cancelled elections in South Vietnam (U.S. backed this decision)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</a:t>
            </a:r>
            <a:r>
              <a:rPr lang="en" u="sng"/>
              <a:t>Diem and the U.S.’s action led to the communist group in the South called the Vietcong being formed. </a:t>
            </a:r>
            <a:endParaRPr u="sng"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37" y="1347750"/>
            <a:ext cx="2364336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576" y="2319413"/>
            <a:ext cx="2068100" cy="250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Kennedy in Vietnam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*When Kennedy takes office in 1961, he decided to continue friendly relations with Diem regardless of his obvious brutality towards his own people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*Kennedy will continue to send financial aid to South Vietnam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</a:t>
            </a:r>
            <a:r>
              <a:rPr lang="en" u="sng"/>
              <a:t>By the end of 1963 16,000 military personnel were on the peninsula as “Military Advisors”</a:t>
            </a:r>
            <a:endParaRPr u="sng"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698" y="384150"/>
            <a:ext cx="3368050" cy="22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485" y="2780775"/>
            <a:ext cx="3400466" cy="22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of Diem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*Diem continued his brutal practices against his own people, especially towards the Buddhists living in Vietnam, the end of his regime was coming to an obvious end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u="sng"/>
              <a:t>In 1963, the United States helped organize and facilitate a military coup to throw Diem from power</a:t>
            </a:r>
            <a:endParaRPr u="sng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*Against Kennedy’s wishes, Diem was assassinated</a:t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75" y="1705125"/>
            <a:ext cx="4215874" cy="28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Johnson and the Gulf of Tonkin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*Johnson held the same outlook on Vietnam as Kennedy and continued American support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*In August of 1964, American destroyer, USS Maddox, was shot upon by a Vietnamese patrol boat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</a:t>
            </a:r>
            <a:r>
              <a:rPr lang="en" u="sng"/>
              <a:t>This act of North Vietnamese aggression led to the Gulf of Tonkin Resolution which gave Johnson larger military powers without formally declaring war</a:t>
            </a:r>
            <a:endParaRPr u="sng"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549" y="3280625"/>
            <a:ext cx="2687700" cy="14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99" y="1990724"/>
            <a:ext cx="2630300" cy="15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On-screen Show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Nunito</vt:lpstr>
      <vt:lpstr>Shift</vt:lpstr>
      <vt:lpstr>Day 1 Notes</vt:lpstr>
      <vt:lpstr>History of Vietnam </vt:lpstr>
      <vt:lpstr>Vietnam Rises</vt:lpstr>
      <vt:lpstr>America Takes Sides</vt:lpstr>
      <vt:lpstr>Kennedy in Vietnam</vt:lpstr>
      <vt:lpstr>Fall of Diem</vt:lpstr>
      <vt:lpstr>Johnson and the Gulf of Tonkin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 Notes</dc:title>
  <dc:creator>Edward Cann</dc:creator>
  <cp:lastModifiedBy>00, 00</cp:lastModifiedBy>
  <cp:revision>1</cp:revision>
  <dcterms:modified xsi:type="dcterms:W3CDTF">2018-04-06T14:55:43Z</dcterms:modified>
</cp:coreProperties>
</file>