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5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76EFABD-BD46-4287-934D-1CCFDAD193D5}" type="datetimeFigureOut">
              <a:rPr lang="en-US" smtClean="0"/>
              <a:t>4/19/2018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21948FF-DA08-45E7-AC7C-3B30C1442DB1}"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6EFABD-BD46-4287-934D-1CCFDAD193D5}"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948FF-DA08-45E7-AC7C-3B30C1442DB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6EFABD-BD46-4287-934D-1CCFDAD193D5}"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948FF-DA08-45E7-AC7C-3B30C1442DB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6EFABD-BD46-4287-934D-1CCFDAD193D5}"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948FF-DA08-45E7-AC7C-3B30C1442DB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76EFABD-BD46-4287-934D-1CCFDAD193D5}"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21948FF-DA08-45E7-AC7C-3B30C1442DB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6EFABD-BD46-4287-934D-1CCFDAD193D5}"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948FF-DA08-45E7-AC7C-3B30C1442DB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76EFABD-BD46-4287-934D-1CCFDAD193D5}" type="datetimeFigureOut">
              <a:rPr lang="en-US" smtClean="0"/>
              <a:t>4/19/2018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1948FF-DA08-45E7-AC7C-3B30C1442DB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6EFABD-BD46-4287-934D-1CCFDAD193D5}" type="datetimeFigureOut">
              <a:rPr lang="en-US" smtClean="0"/>
              <a:t>4/19/2018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1948FF-DA08-45E7-AC7C-3B30C1442DB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6EFABD-BD46-4287-934D-1CCFDAD193D5}" type="datetimeFigureOut">
              <a:rPr lang="en-US" smtClean="0"/>
              <a:t>4/19/2018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1948FF-DA08-45E7-AC7C-3B30C1442D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6EFABD-BD46-4287-934D-1CCFDAD193D5}"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948FF-DA08-45E7-AC7C-3B30C1442DB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76EFABD-BD46-4287-934D-1CCFDAD193D5}"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948FF-DA08-45E7-AC7C-3B30C1442DB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76EFABD-BD46-4287-934D-1CCFDAD193D5}" type="datetimeFigureOut">
              <a:rPr lang="en-US" smtClean="0"/>
              <a:t>4/19/2018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21948FF-DA08-45E7-AC7C-3B30C1442DB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amp;esrc=s&amp;source=images&amp;cd=&amp;cad=rja&amp;uact=8&amp;ved=2ahUKEwiPo7v7yMbaAhUB0YMKHXr9BngQjRx6BAgAEAU&amp;url=http%3A%2F%2Fwww.nme.com%2Fnews%2Fdisney-critisied-by-fans-for-cutting-bisexual-character-from-live-action-remake-of-mulan-2296514&amp;psig=AOvVaw2H8qedhpaW_2EFfoxQDiyn&amp;ust=152423524987387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Cabinet Departments Analogy</a:t>
            </a:r>
            <a:endParaRPr lang="en-US" dirty="0"/>
          </a:p>
        </p:txBody>
      </p:sp>
      <p:sp>
        <p:nvSpPr>
          <p:cNvPr id="3" name="Subtitle 2"/>
          <p:cNvSpPr>
            <a:spLocks noGrp="1"/>
          </p:cNvSpPr>
          <p:nvPr>
            <p:ph type="subTitle" idx="1"/>
          </p:nvPr>
        </p:nvSpPr>
        <p:spPr/>
        <p:txBody>
          <a:bodyPr/>
          <a:lstStyle/>
          <a:p>
            <a:r>
              <a:rPr lang="en-US" dirty="0" smtClean="0"/>
              <a:t>Disney Princesses</a:t>
            </a:r>
            <a:endParaRPr lang="en-US" dirty="0"/>
          </a:p>
        </p:txBody>
      </p:sp>
    </p:spTree>
    <p:extLst>
      <p:ext uri="{BB962C8B-B14F-4D97-AF65-F5344CB8AC3E}">
        <p14:creationId xmlns:p14="http://schemas.microsoft.com/office/powerpoint/2010/main" val="2451693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Secretary of Defense</a:t>
            </a:r>
            <a:endParaRPr lang="en-US" dirty="0"/>
          </a:p>
        </p:txBody>
      </p:sp>
      <p:sp>
        <p:nvSpPr>
          <p:cNvPr id="4" name="Content Placeholder 2"/>
          <p:cNvSpPr txBox="1">
            <a:spLocks/>
          </p:cNvSpPr>
          <p:nvPr/>
        </p:nvSpPr>
        <p:spPr>
          <a:xfrm>
            <a:off x="6781800" y="1613971"/>
            <a:ext cx="2209800" cy="2881829"/>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400" dirty="0" smtClean="0"/>
              <a:t>I chose Mulan as my Secretary of Defense. She has extensive military experience due to the fact that she was trained as a member of the Imperial Army of Japan. Her combat experience found her going toe to toe the ruthless Huns. She was instrumental in leading a group of soldiers who prevented the assassination attempt on the Emperor’s life.</a:t>
            </a:r>
            <a:endParaRPr lang="en-US" sz="1400" dirty="0"/>
          </a:p>
        </p:txBody>
      </p:sp>
      <p:pic>
        <p:nvPicPr>
          <p:cNvPr id="1026" name="Picture 2" descr="Image result for mula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607127"/>
            <a:ext cx="4552950" cy="289560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209800" y="4800600"/>
            <a:ext cx="4552950" cy="369332"/>
          </a:xfrm>
          <a:prstGeom prst="rect">
            <a:avLst/>
          </a:prstGeom>
          <a:noFill/>
        </p:spPr>
        <p:txBody>
          <a:bodyPr wrap="square" rtlCol="0">
            <a:spAutoFit/>
          </a:bodyPr>
          <a:lstStyle/>
          <a:p>
            <a:pPr algn="ctr"/>
            <a:r>
              <a:rPr lang="en-US" dirty="0" smtClean="0"/>
              <a:t>Mulan</a:t>
            </a:r>
            <a:endParaRPr lang="en-US" dirty="0"/>
          </a:p>
        </p:txBody>
      </p:sp>
      <p:sp>
        <p:nvSpPr>
          <p:cNvPr id="7" name="Content Placeholder 2"/>
          <p:cNvSpPr txBox="1">
            <a:spLocks/>
          </p:cNvSpPr>
          <p:nvPr/>
        </p:nvSpPr>
        <p:spPr>
          <a:xfrm>
            <a:off x="-76200" y="1600200"/>
            <a:ext cx="2209800" cy="288182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400" dirty="0" smtClean="0"/>
              <a:t>Provides the military forces needed to deter war and to protect the security of the United States. The Army, Navy, Air Force, Marines, Coast Guard, and Reserve Forces are part of this Department.</a:t>
            </a:r>
            <a:endParaRPr lang="en-US" sz="1400" dirty="0"/>
          </a:p>
        </p:txBody>
      </p:sp>
    </p:spTree>
    <p:extLst>
      <p:ext uri="{BB962C8B-B14F-4D97-AF65-F5344CB8AC3E}">
        <p14:creationId xmlns:p14="http://schemas.microsoft.com/office/powerpoint/2010/main" val="29236686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98</TotalTime>
  <Words>113</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Apex</vt:lpstr>
      <vt:lpstr>Cabinet Departments Analogy</vt:lpstr>
      <vt:lpstr>Secretary of Defense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Cabinet Departments Analogy</dc:title>
  <dc:creator>00, 00</dc:creator>
  <cp:lastModifiedBy>00, 00</cp:lastModifiedBy>
  <cp:revision>3</cp:revision>
  <dcterms:created xsi:type="dcterms:W3CDTF">2018-04-19T14:39:21Z</dcterms:created>
  <dcterms:modified xsi:type="dcterms:W3CDTF">2018-04-19T16:17:30Z</dcterms:modified>
</cp:coreProperties>
</file>