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5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5143500" type="screen16x9"/>
  <p:notesSz cx="6858000" cy="9144000"/>
  <p:embeddedFontLst>
    <p:embeddedFont>
      <p:font typeface="Book Antiqua" panose="02040602050305030304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08" y="-3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92346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165647"/>
            <a:ext cx="6779110" cy="923330"/>
            <a:chOff x="1172584" y="1381459"/>
            <a:chExt cx="6779110" cy="1231106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040803"/>
            <a:ext cx="6777318" cy="1298987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5897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1" y="419549"/>
            <a:ext cx="1678193" cy="417507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9" y="637391"/>
            <a:ext cx="5507917" cy="37678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4594069" y="2045201"/>
            <a:ext cx="4110116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000879" y="1381459"/>
              <a:ext cx="11695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165684"/>
            <a:ext cx="6779110" cy="923330"/>
            <a:chOff x="1172584" y="1381459"/>
            <a:chExt cx="6779110" cy="1231106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1" y="903643"/>
            <a:ext cx="7754713" cy="1433037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2825488"/>
            <a:ext cx="7734747" cy="1125140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680210"/>
            <a:ext cx="3803904" cy="29077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680210"/>
            <a:ext cx="3803904" cy="29077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1680210"/>
            <a:ext cx="3442446" cy="49377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210696"/>
            <a:ext cx="3803904" cy="23797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1680210"/>
            <a:ext cx="3447288" cy="49377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08276"/>
            <a:ext cx="3799728" cy="23797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0" y="1258647"/>
            <a:ext cx="3422483" cy="141519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419549"/>
            <a:ext cx="4116667" cy="4175074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0" y="2702859"/>
            <a:ext cx="3411725" cy="18879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3501614"/>
            <a:ext cx="7767021" cy="483547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500224"/>
            <a:ext cx="4772156" cy="269851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3993229"/>
            <a:ext cx="7756264" cy="60364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1" y="427617"/>
            <a:ext cx="7756263" cy="79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1686261"/>
            <a:ext cx="7745505" cy="2908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46210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62108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46210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1183341" y="393668"/>
            <a:ext cx="6777318" cy="1298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400" dirty="0" smtClean="0"/>
              <a:t>Mexico</a:t>
            </a:r>
          </a:p>
          <a:p>
            <a:pPr lvl="0">
              <a:spcBef>
                <a:spcPts val="0"/>
              </a:spcBef>
              <a:buNone/>
            </a:pPr>
            <a:r>
              <a:rPr lang="en" sz="4400" dirty="0" smtClean="0"/>
              <a:t>Central America</a:t>
            </a:r>
          </a:p>
          <a:p>
            <a:pPr lvl="0">
              <a:spcBef>
                <a:spcPts val="0"/>
              </a:spcBef>
              <a:buNone/>
            </a:pPr>
            <a:r>
              <a:rPr lang="en" sz="4400" dirty="0" smtClean="0"/>
              <a:t>Caribbean</a:t>
            </a:r>
            <a:endParaRPr lang="en" sz="4400" dirty="0"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805827" y="3325300"/>
            <a:ext cx="7688100" cy="54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Intro</a:t>
            </a:r>
            <a:endParaRPr lang="e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439524"/>
            <a:ext cx="7688700" cy="535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Costa Rica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50" y="1330900"/>
            <a:ext cx="4228766" cy="3009075"/>
          </a:xfrm>
        </p:spPr>
        <p:txBody>
          <a:bodyPr/>
          <a:lstStyle/>
          <a:p>
            <a:r>
              <a:rPr lang="en-US" dirty="0" smtClean="0"/>
              <a:t>Capital: San Jose</a:t>
            </a:r>
          </a:p>
          <a:p>
            <a:r>
              <a:rPr lang="en-US" dirty="0" smtClean="0"/>
              <a:t>Slightly smaller than West Virginia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65" y="2585168"/>
            <a:ext cx="3849310" cy="2310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216" y="1670818"/>
            <a:ext cx="3975652" cy="22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51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439524"/>
            <a:ext cx="7688700" cy="535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Panama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50" y="1330900"/>
            <a:ext cx="4228766" cy="3009075"/>
          </a:xfrm>
        </p:spPr>
        <p:txBody>
          <a:bodyPr/>
          <a:lstStyle/>
          <a:p>
            <a:r>
              <a:rPr lang="en-US" dirty="0" smtClean="0"/>
              <a:t>Capital: Panama City</a:t>
            </a:r>
          </a:p>
          <a:p>
            <a:r>
              <a:rPr lang="en-US" dirty="0" smtClean="0"/>
              <a:t>About the size of South Carolina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876" y="2646239"/>
            <a:ext cx="3244276" cy="2162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827" y="1080143"/>
            <a:ext cx="3409323" cy="372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32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439524"/>
            <a:ext cx="7688700" cy="535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Cuba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50" y="1330900"/>
            <a:ext cx="4228766" cy="3009075"/>
          </a:xfrm>
        </p:spPr>
        <p:txBody>
          <a:bodyPr/>
          <a:lstStyle/>
          <a:p>
            <a:r>
              <a:rPr lang="en-US" dirty="0" smtClean="0"/>
              <a:t>Capital: Havana</a:t>
            </a:r>
          </a:p>
          <a:p>
            <a:r>
              <a:rPr lang="en-US" dirty="0" smtClean="0"/>
              <a:t>Largest in the Caribbean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89" y="2540239"/>
            <a:ext cx="3755971" cy="1877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131" y="1164164"/>
            <a:ext cx="4026412" cy="296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06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439524"/>
            <a:ext cx="7688700" cy="535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Haiti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50" y="1330900"/>
            <a:ext cx="4228766" cy="3009075"/>
          </a:xfrm>
        </p:spPr>
        <p:txBody>
          <a:bodyPr/>
          <a:lstStyle/>
          <a:p>
            <a:r>
              <a:rPr lang="en-US" dirty="0" smtClean="0"/>
              <a:t>Capital: Port-au-Prince</a:t>
            </a:r>
          </a:p>
          <a:p>
            <a:r>
              <a:rPr lang="en-US" dirty="0" smtClean="0"/>
              <a:t>One half of the island of Hispaniola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91" y="2664129"/>
            <a:ext cx="3550847" cy="2130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474" y="1330900"/>
            <a:ext cx="4052970" cy="266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90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439524"/>
            <a:ext cx="7688700" cy="535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Dominican Republic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50" y="1330900"/>
            <a:ext cx="4228766" cy="3009075"/>
          </a:xfrm>
        </p:spPr>
        <p:txBody>
          <a:bodyPr/>
          <a:lstStyle/>
          <a:p>
            <a:r>
              <a:rPr lang="en-US" dirty="0" smtClean="0"/>
              <a:t>Capital: Santo Domingo </a:t>
            </a:r>
          </a:p>
          <a:p>
            <a:r>
              <a:rPr lang="en-US" dirty="0" smtClean="0"/>
              <a:t>One half of the island of Hispaniola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17" y="2665674"/>
            <a:ext cx="3468233" cy="2312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131" y="1552048"/>
            <a:ext cx="4074000" cy="300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5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439524"/>
            <a:ext cx="7688700" cy="535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Jamaica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50" y="1330900"/>
            <a:ext cx="4228766" cy="3009075"/>
          </a:xfrm>
        </p:spPr>
        <p:txBody>
          <a:bodyPr/>
          <a:lstStyle/>
          <a:p>
            <a:r>
              <a:rPr lang="en-US" dirty="0" smtClean="0"/>
              <a:t>Capital: Kingston</a:t>
            </a:r>
          </a:p>
          <a:p>
            <a:r>
              <a:rPr lang="en-US" dirty="0" smtClean="0"/>
              <a:t>One half of the island of Hispaniola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80" y="2825142"/>
            <a:ext cx="3819940" cy="1909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216" y="1449069"/>
            <a:ext cx="3947216" cy="290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73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439524"/>
            <a:ext cx="7688700" cy="535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Puerto Rico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50" y="1330900"/>
            <a:ext cx="4228766" cy="3009075"/>
          </a:xfrm>
        </p:spPr>
        <p:txBody>
          <a:bodyPr/>
          <a:lstStyle/>
          <a:p>
            <a:r>
              <a:rPr lang="en-US" dirty="0" smtClean="0"/>
              <a:t>Capital: San Juan</a:t>
            </a:r>
          </a:p>
          <a:p>
            <a:r>
              <a:rPr lang="en-US" dirty="0" smtClean="0"/>
              <a:t>A US territory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48" y="2450989"/>
            <a:ext cx="3468234" cy="2312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703" y="1487888"/>
            <a:ext cx="4099253" cy="302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71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439524"/>
            <a:ext cx="7688700" cy="535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Lesser Antilles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216" y="1195457"/>
            <a:ext cx="3810000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50" y="1233888"/>
            <a:ext cx="3256463" cy="323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7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729450" y="219742"/>
            <a:ext cx="7688700" cy="53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Region Overview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29450" y="1346230"/>
            <a:ext cx="4141244" cy="280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-South of the United States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-Inbetween the Pacific Ocean and the Atlantic Ocean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-Caribbean sits in the Caribbean Sea,, west of the Gulf of Mexico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4" name="Shape 94" descr="map of nevis island caribbean labadee haiti royal" title="central america countries capitols physical map of latin and the caribbea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0694" y="1318650"/>
            <a:ext cx="4052805" cy="273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97416" y="1101794"/>
            <a:ext cx="4650142" cy="328426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dirty="0"/>
              <a:t>-Large Spanish influence throughout</a:t>
            </a:r>
          </a:p>
          <a:p>
            <a:pPr lvl="0">
              <a:spcBef>
                <a:spcPts val="0"/>
              </a:spcBef>
              <a:buNone/>
            </a:pPr>
            <a:r>
              <a:rPr lang="en" sz="2000" dirty="0"/>
              <a:t>-Mountain ranges and fertile valleys</a:t>
            </a:r>
          </a:p>
          <a:p>
            <a:pPr lvl="0">
              <a:spcBef>
                <a:spcPts val="0"/>
              </a:spcBef>
              <a:buNone/>
            </a:pPr>
            <a:r>
              <a:rPr lang="en" sz="2000" dirty="0"/>
              <a:t>-Largely Catholic</a:t>
            </a:r>
          </a:p>
          <a:p>
            <a:pPr lvl="0">
              <a:spcBef>
                <a:spcPts val="0"/>
              </a:spcBef>
              <a:buNone/>
            </a:pPr>
            <a:r>
              <a:rPr lang="en" sz="2000" dirty="0"/>
              <a:t>-Music: salsa, cumbia, mariachi, reggae, calypso</a:t>
            </a:r>
          </a:p>
          <a:p>
            <a:pPr lvl="0">
              <a:spcBef>
                <a:spcPts val="0"/>
              </a:spcBef>
              <a:buNone/>
            </a:pPr>
            <a:r>
              <a:rPr lang="en" sz="2000" dirty="0"/>
              <a:t>-Food: varies from country to country, typically maize based and spicey</a:t>
            </a:r>
          </a:p>
          <a:p>
            <a:pPr lvl="0">
              <a:spcBef>
                <a:spcPts val="0"/>
              </a:spcBef>
              <a:buNone/>
            </a:pPr>
            <a:r>
              <a:rPr lang="en" sz="2000" dirty="0"/>
              <a:t>-Sports: baseball and futbol (soccer)</a:t>
            </a:r>
          </a:p>
          <a:p>
            <a:pPr lvl="0">
              <a:spcBef>
                <a:spcPts val="0"/>
              </a:spcBef>
              <a:buNone/>
            </a:pPr>
            <a:r>
              <a:rPr lang="en" sz="2000" dirty="0"/>
              <a:t>-Climate: tropical humid</a:t>
            </a:r>
          </a:p>
        </p:txBody>
      </p:sp>
      <p:pic>
        <p:nvPicPr>
          <p:cNvPr id="101" name="Shape 101" descr="5928637898_fbf0b937bd_z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7558" y="3010865"/>
            <a:ext cx="2940025" cy="196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 descr="16WBC1-master76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7274" y="708430"/>
            <a:ext cx="3242749" cy="21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439524"/>
            <a:ext cx="7688700" cy="535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Mexico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50" y="1330900"/>
            <a:ext cx="4228766" cy="3009075"/>
          </a:xfrm>
        </p:spPr>
        <p:txBody>
          <a:bodyPr/>
          <a:lstStyle/>
          <a:p>
            <a:r>
              <a:rPr lang="en-US" dirty="0" smtClean="0"/>
              <a:t>Capital: Mexico City</a:t>
            </a:r>
          </a:p>
          <a:p>
            <a:r>
              <a:rPr lang="en-US" dirty="0" smtClean="0"/>
              <a:t>Neighbors the United States to its north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50" y="2887368"/>
            <a:ext cx="3568399" cy="2039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791" y="876599"/>
            <a:ext cx="4021538" cy="402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5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439524"/>
            <a:ext cx="7688700" cy="535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Guatemala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50" y="1330900"/>
            <a:ext cx="4228766" cy="3009075"/>
          </a:xfrm>
        </p:spPr>
        <p:txBody>
          <a:bodyPr/>
          <a:lstStyle/>
          <a:p>
            <a:r>
              <a:rPr lang="en-US" dirty="0" smtClean="0"/>
              <a:t>Capital: Guatemala </a:t>
            </a:r>
          </a:p>
          <a:p>
            <a:r>
              <a:rPr lang="en-US" dirty="0" smtClean="0"/>
              <a:t>Slightly smaller than Tennessee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001" y="1330900"/>
            <a:ext cx="4279392" cy="3291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31" y="2715864"/>
            <a:ext cx="3051001" cy="190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55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439524"/>
            <a:ext cx="7688700" cy="535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Belize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50" y="1330900"/>
            <a:ext cx="4228766" cy="3009075"/>
          </a:xfrm>
        </p:spPr>
        <p:txBody>
          <a:bodyPr/>
          <a:lstStyle/>
          <a:p>
            <a:r>
              <a:rPr lang="en-US" dirty="0" smtClean="0"/>
              <a:t>Capital: Belmopan</a:t>
            </a:r>
          </a:p>
          <a:p>
            <a:r>
              <a:rPr lang="en-US" dirty="0" smtClean="0"/>
              <a:t>Roughly the size of Massachusetts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559" y="2647784"/>
            <a:ext cx="3381293" cy="2254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064" y="1243825"/>
            <a:ext cx="4166627" cy="30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4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439524"/>
            <a:ext cx="7688700" cy="535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Honduras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50" y="1330900"/>
            <a:ext cx="4228766" cy="3009075"/>
          </a:xfrm>
        </p:spPr>
        <p:txBody>
          <a:bodyPr/>
          <a:lstStyle/>
          <a:p>
            <a:r>
              <a:rPr lang="en-US" dirty="0" smtClean="0"/>
              <a:t>Capital: Tegucigalpa</a:t>
            </a:r>
          </a:p>
          <a:p>
            <a:r>
              <a:rPr lang="en-US" dirty="0" smtClean="0"/>
              <a:t>Slightly larger than Tennessee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50" y="2735357"/>
            <a:ext cx="3985370" cy="1992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900" y="1080932"/>
            <a:ext cx="4112706" cy="32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8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439524"/>
            <a:ext cx="7688700" cy="535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 Salvador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50" y="1330900"/>
            <a:ext cx="4228766" cy="3009075"/>
          </a:xfrm>
        </p:spPr>
        <p:txBody>
          <a:bodyPr/>
          <a:lstStyle/>
          <a:p>
            <a:r>
              <a:rPr lang="en-US" dirty="0" smtClean="0"/>
              <a:t>Capital: San Salvador</a:t>
            </a:r>
          </a:p>
          <a:p>
            <a:r>
              <a:rPr lang="en-US" dirty="0" smtClean="0"/>
              <a:t>Smallest country in Central America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79" y="2612004"/>
            <a:ext cx="4169937" cy="2349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286" y="1201862"/>
            <a:ext cx="3790703" cy="282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3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50" y="439524"/>
            <a:ext cx="7688700" cy="535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Nicaragua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50" y="1330900"/>
            <a:ext cx="4228766" cy="3009075"/>
          </a:xfrm>
        </p:spPr>
        <p:txBody>
          <a:bodyPr/>
          <a:lstStyle/>
          <a:p>
            <a:r>
              <a:rPr lang="en-US" dirty="0" smtClean="0"/>
              <a:t>Capital: Managua</a:t>
            </a:r>
          </a:p>
          <a:p>
            <a:r>
              <a:rPr lang="en-US" dirty="0" smtClean="0"/>
              <a:t>About the size of the state of New York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50" y="2558332"/>
            <a:ext cx="4063287" cy="2437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053" y="1019747"/>
            <a:ext cx="4187525" cy="343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1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104</TotalTime>
  <Words>227</Words>
  <Application>Microsoft Office PowerPoint</Application>
  <PresentationFormat>On-screen Show (16:9)</PresentationFormat>
  <Paragraphs>55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Lato</vt:lpstr>
      <vt:lpstr>Book Antiqua</vt:lpstr>
      <vt:lpstr>Wingdings</vt:lpstr>
      <vt:lpstr>Hardcover</vt:lpstr>
      <vt:lpstr>Mexico Central America Caribbean</vt:lpstr>
      <vt:lpstr>Region Overview</vt:lpstr>
      <vt:lpstr>PowerPoint Presentation</vt:lpstr>
      <vt:lpstr>Mexico</vt:lpstr>
      <vt:lpstr>Guatemala</vt:lpstr>
      <vt:lpstr>Belize</vt:lpstr>
      <vt:lpstr>Honduras</vt:lpstr>
      <vt:lpstr>El Salvador</vt:lpstr>
      <vt:lpstr>Nicaragua</vt:lpstr>
      <vt:lpstr>Costa Rica</vt:lpstr>
      <vt:lpstr>Panama</vt:lpstr>
      <vt:lpstr>Cuba</vt:lpstr>
      <vt:lpstr>Haiti</vt:lpstr>
      <vt:lpstr>Dominican Republic</vt:lpstr>
      <vt:lpstr>Jamaica</vt:lpstr>
      <vt:lpstr>Puerto Rico</vt:lpstr>
      <vt:lpstr>Lesser Antilles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Mexico Central America Caribbean</dc:title>
  <dc:creator>Kevin Wilson</dc:creator>
  <cp:lastModifiedBy>00, 00</cp:lastModifiedBy>
  <cp:revision>6</cp:revision>
  <dcterms:modified xsi:type="dcterms:W3CDTF">2017-08-30T12:17:15Z</dcterms:modified>
</cp:coreProperties>
</file>