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4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5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0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8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7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4F37-3832-4E94-A1CB-FE0B6607F70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7657-CFDF-4627-AF10-78133B3B6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6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-printable-maps.com/continents/asi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46" y="1"/>
            <a:ext cx="8072555" cy="68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2486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1" y="4489379"/>
            <a:ext cx="2095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Label the following countries and the capitals: </a:t>
            </a:r>
          </a:p>
          <a:p>
            <a:r>
              <a:rPr lang="en-US" sz="1200" dirty="0" smtClean="0"/>
              <a:t>Japan</a:t>
            </a:r>
          </a:p>
          <a:p>
            <a:r>
              <a:rPr lang="en-US" sz="1200" dirty="0" smtClean="0"/>
              <a:t>South Korea</a:t>
            </a:r>
          </a:p>
          <a:p>
            <a:r>
              <a:rPr lang="en-US" sz="1200" dirty="0" smtClean="0"/>
              <a:t>North Korea</a:t>
            </a:r>
          </a:p>
          <a:p>
            <a:r>
              <a:rPr lang="en-US" sz="1200" dirty="0" smtClean="0"/>
              <a:t>Mongolia</a:t>
            </a:r>
          </a:p>
          <a:p>
            <a:r>
              <a:rPr lang="en-US" sz="1200" dirty="0" smtClean="0"/>
              <a:t>China</a:t>
            </a:r>
          </a:p>
          <a:p>
            <a:r>
              <a:rPr lang="en-US" sz="1200" dirty="0" smtClean="0"/>
              <a:t>India</a:t>
            </a:r>
          </a:p>
          <a:p>
            <a:r>
              <a:rPr lang="en-US" sz="1200" dirty="0" smtClean="0"/>
              <a:t>Nepal</a:t>
            </a:r>
          </a:p>
          <a:p>
            <a:r>
              <a:rPr lang="en-US" sz="1200" dirty="0" smtClean="0"/>
              <a:t>Bhutan</a:t>
            </a:r>
          </a:p>
          <a:p>
            <a:r>
              <a:rPr lang="en-US" sz="1200" dirty="0" smtClean="0"/>
              <a:t>Sri Lanka</a:t>
            </a:r>
          </a:p>
          <a:p>
            <a:r>
              <a:rPr lang="en-US" sz="1200" dirty="0" smtClean="0"/>
              <a:t>Bangladesh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8686" y="4858711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Burma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Laos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Vietnam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Cambodia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Thailand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Malaysia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Indonesia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Papua New Guinea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East Timor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Philippines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609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smtClean="0">
                <a:solidFill>
                  <a:prstClr val="black"/>
                </a:solidFill>
              </a:rPr>
              <a:t>Label the following water ways: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</a:rPr>
              <a:t>Indian Ocean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</a:rPr>
              <a:t>Pacific Ocean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</a:rPr>
              <a:t>Sea of Japan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</a:rPr>
              <a:t>Bay of Bengal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1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3</cp:revision>
  <dcterms:created xsi:type="dcterms:W3CDTF">2017-11-30T22:08:28Z</dcterms:created>
  <dcterms:modified xsi:type="dcterms:W3CDTF">2017-11-30T22:33:05Z</dcterms:modified>
</cp:coreProperties>
</file>