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ADA803-1A08-4879-BA72-AB0C9533F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768562-5CBE-4795-9996-603F47AD2A7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jz_5fm_ubVAhXox4MKHSsyCMoQjRwIBw&amp;url=http%3A%2F%2Fgetapro.org%2Fdiagram%2F5-themes-of-geography.diagram&amp;psig=AFQjCNHsx7KUhrv67W6DwWpPDZV66YjejA&amp;ust=150335897404519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ahUKEwjRubfChOfVAhWr7IMKHXwyA_oQjRwIBw&amp;url=http%3A%2F%2Fttracanada.ca%2Fplanes-trains-automobiles-lots-transportation-options-conference-niagara-falls%2F&amp;psig=AFQjCNGzgaEzR9hocGN-TWtS1eLFULwhNA&amp;ust=15033605170787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google.com/url?sa=i&amp;rct=j&amp;q=&amp;esrc=s&amp;source=images&amp;cd=&amp;cad=rja&amp;uact=8&amp;ved=0ahUKEwiw28fchOfVAhWLxYMKHQAdAOoQjRwIBw&amp;url=http%3A%2F%2Fwww.pngall.com%2Ftwitter-png&amp;psig=AFQjCNG44VO5NZ7tAhS5Z9dDQG4SuxOkTg&amp;ust=1503360548624459" TargetMode="External"/><Relationship Id="rId4" Type="http://schemas.openxmlformats.org/officeDocument/2006/relationships/hyperlink" Target="http://www.google.com/url?sa=i&amp;rct=j&amp;q=&amp;esrc=s&amp;source=images&amp;cd=&amp;cad=rja&amp;uact=8&amp;ved=0ahUKEwi4uNTThOfVAhWB7IMKHX6LA88QjRwIBw&amp;url=http%3A%2F%2Femeunet.eular.org%2Ftwitter.cfm&amp;psig=AFQjCNG44VO5NZ7tAhS5Z9dDQG4SuxOkTg&amp;ust=150336054862445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google.com/url?sa=i&amp;rct=j&amp;q=&amp;esrc=s&amp;source=images&amp;cd=&amp;cad=rja&amp;uact=8&amp;ved=0ahUKEwjg15mjhufVAhXh54MKHRaMAqwQjRwIBw&amp;url=https%3A%2F%2Fsites.google.com%2Fa%2Fbsdvt.org%2Fwebquest-five-themes-of-geography%2F&amp;psig=AFQjCNGVFGJ6OpT_tH25pwrJiKSJlQbwzQ&amp;ust=15033609820253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http://www.google.com/url?sa=i&amp;rct=j&amp;q=&amp;esrc=s&amp;source=images&amp;cd=&amp;cad=rja&amp;uact=8&amp;ved=0ahUKEwjP8uS0hufVAhVr2IMKHQ6fC-UQjRwIBw&amp;url=http%3A%2F%2Fwww.glogster.com%2Fmajorasmask%2Famine-zebri-s-five-themes-of-geography%2Fg-6khp22cdl89gv57hqb48igc&amp;psig=AFQjCNGVFGJ6OpT_tH25pwrJiKSJlQbwzQ&amp;ust=1503360982025369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cad=rja&amp;uact=8&amp;ved=0ahUKEwiQpsaliOfVAhVozIMKHXMYD7kQjRwIBw&amp;url=https%3A%2F%2Fwww.pinterest.com%2Fpin%2F325174035568771800%2F&amp;psig=AFQjCNGuYxXIHjzOpnREUXBIfT-4pIm2bw&amp;ust=150336153651830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com/url?sa=i&amp;rct=j&amp;q=&amp;esrc=s&amp;source=images&amp;cd=&amp;cad=rja&amp;uact=8&amp;ved=0ahUKEwjGtor5_ubVAhUp0YMKHeKyD9EQjRwIBw&amp;url=https%3A%2F%2Fwww.hillcollege.edu%2Facademics%2FTraditional%2FHumanities_SocialSciences%2FGeography.html&amp;psig=AFQjCNHbGkXtlklrDYLksv549MKHaxwikw&amp;ust=150335902253393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rct=j&amp;q=&amp;esrc=s&amp;source=images&amp;cd=&amp;cad=rja&amp;uact=8&amp;ved=0ahUKEwiFpdLngOfVAhVo04MKHYTCAdoQjRwIBw&amp;url=https%3A%2F%2Fwww.geolounge.com%2Fabsolute-relative-location%2F&amp;psig=AFQjCNGWmIXaqxldk3Fwv7WxtPUM0PGn0A&amp;ust=15033595114056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google.com/url?sa=i&amp;rct=j&amp;q=&amp;esrc=s&amp;source=images&amp;cd=&amp;cad=rja&amp;uact=8&amp;ved=0ahUKEwjn3N-NiOfVAhWk5YMKHQkzAqAQjRwIBw&amp;url=http%3A%2F%2Fwww.enchantedlearning.com%2Fusa%2Fstates%2Fillinois%2F&amp;psig=AFQjCNFKoy9qO1SfSspvn3-jhSKoWxDEmQ&amp;ust=150336144516801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cad=rja&amp;uact=8&amp;ved=0ahUKEwjW5OSOgufVAhXp6YMKHcadD5wQjRwIBw&amp;url=https%3A%2F%2Fwww.tripline.net%2Ftrip%2F5_Themes_of_Geography_-2346113232601004AB19CBBFEC9E5216&amp;psig=AFQjCNFq-89lI741aRgoQUwfaRCZB0ijFw&amp;ust=15033598651553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/url?sa=i&amp;rct=j&amp;q=&amp;esrc=s&amp;source=images&amp;cd=&amp;cad=rja&amp;uact=8&amp;ved=0ahUKEwjoxpedgufVAhUL6IMKHYddAgMQjRwIBw&amp;url=https%3A%2F%2Fwww.tripline.net%2Ftrip%2F5_Themes_of_Geography_-5012565132531004AAA7C1E7E421FF68&amp;psig=AFQjCNFq-89lI741aRgoQUwfaRCZB0ijFw&amp;ust=150335986515534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ahUKEwislM-ug-fVAhUs2oMKHWUxD9oQjRwIBw&amp;url=http%3A%2F%2Fcontainer-mag.com%2F2016%2F05%2F19%2Fexclusive-panama-canal-to-use-up-to-five-tugboats%2F&amp;psig=AFQjCNHSJBJCt_nbo7Rbwb5MoW8oSSdkuQ&amp;ust=15033602119436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CgM_mg-fVAhVj_4MKHSR2BfUQjRwIBw&amp;url=http%3A%2F%2Fwww.hammacher.com%2FProduct%2FDefault.aspx%3Fsku%3D90465&amp;psig=AFQjCNGYO2DR2yDykUt0nianozWas2Hq1A&amp;ust=1503360320405137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uact=8&amp;ved=0ahUKEwi0tOjIg-fVAhWG54MKHWQyD8IQjRwIBw&amp;url=http%3A%2F%2Fwww.slate.com%2Farticles%2Fnews_and_politics%2Fculturebox%2F2016%2F01%2Fwhat_makes_winter_storm_jonas_special_as_explained_by_a_noaa_meteorologist.html&amp;psig=AFQjCNEronAhVzbn7pJz0y3ugfgT88SIGA&amp;ust=15033602665876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5 themes of geograph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3200400"/>
            <a:ext cx="45339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2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depend on the environment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/>
              <a:t>People depend on rivers </a:t>
            </a:r>
            <a:r>
              <a:rPr lang="en-US" dirty="0" smtClean="0"/>
              <a:t> for </a:t>
            </a:r>
            <a:r>
              <a:rPr lang="en-US" dirty="0"/>
              <a:t>water and transportation</a:t>
            </a:r>
          </a:p>
          <a:p>
            <a:r>
              <a:rPr lang="en-US" dirty="0" smtClean="0"/>
              <a:t>We adapt to the environment</a:t>
            </a:r>
          </a:p>
          <a:p>
            <a:pPr lvl="1"/>
            <a:r>
              <a:rPr lang="en-US" dirty="0" smtClean="0"/>
              <a:t>We adapt to the environment by wearing different clothes in the summer vs the winter</a:t>
            </a:r>
            <a:endParaRPr lang="en-US" dirty="0"/>
          </a:p>
          <a:p>
            <a:r>
              <a:rPr lang="en-US" dirty="0" smtClean="0"/>
              <a:t>We modify the environment</a:t>
            </a:r>
          </a:p>
          <a:p>
            <a:pPr lvl="1"/>
            <a:r>
              <a:rPr lang="en-US" dirty="0" smtClean="0"/>
              <a:t>People modify their environment by heating and cooling buildings for comfort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0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people use the land (farming, herding, mining, industry)?</a:t>
            </a:r>
          </a:p>
          <a:p>
            <a:r>
              <a:rPr lang="en-US" dirty="0"/>
              <a:t>How have people changed the land?</a:t>
            </a:r>
          </a:p>
          <a:p>
            <a:r>
              <a:rPr lang="en-US" dirty="0"/>
              <a:t>Where do most people live (near a river or coastline, in the mountains)?</a:t>
            </a:r>
          </a:p>
          <a:p>
            <a:r>
              <a:rPr lang="en-US" dirty="0"/>
              <a:t>Why do you think people settled there (water, safety, food, natural beauty)?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1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how people, goods, information, and culture got to a particular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2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67200" cy="4389120"/>
          </a:xfrm>
        </p:spPr>
        <p:txBody>
          <a:bodyPr/>
          <a:lstStyle/>
          <a:p>
            <a:r>
              <a:rPr lang="en-US" dirty="0" smtClean="0"/>
              <a:t>Movement of people</a:t>
            </a:r>
          </a:p>
          <a:p>
            <a:pPr lvl="1"/>
            <a:r>
              <a:rPr lang="en-US" dirty="0" smtClean="0"/>
              <a:t>Cars, trucks, trains, planes</a:t>
            </a:r>
            <a:endParaRPr lang="en-US" dirty="0"/>
          </a:p>
          <a:p>
            <a:r>
              <a:rPr lang="en-US" dirty="0" smtClean="0"/>
              <a:t>Movement of products</a:t>
            </a:r>
          </a:p>
          <a:p>
            <a:pPr lvl="1"/>
            <a:r>
              <a:rPr lang="en-US" dirty="0" smtClean="0"/>
              <a:t>Cars, trucks, trains, planes</a:t>
            </a:r>
          </a:p>
          <a:p>
            <a:r>
              <a:rPr lang="en-US" dirty="0" smtClean="0"/>
              <a:t>Movement of info/ideas</a:t>
            </a:r>
            <a:endParaRPr lang="en-US" dirty="0"/>
          </a:p>
          <a:p>
            <a:pPr lvl="1"/>
            <a:r>
              <a:rPr lang="en-US" dirty="0" smtClean="0"/>
              <a:t>Phones, email, mail</a:t>
            </a:r>
          </a:p>
          <a:p>
            <a:pPr lvl="1"/>
            <a:r>
              <a:rPr lang="en-US" dirty="0" smtClean="0"/>
              <a:t>TV, radio, social media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Image result for planes trains and automobi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5339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twitte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195388"/>
            <a:ext cx="45339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Image result for twit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100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5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you travel to the place (route, drive, fly, walk)?</a:t>
            </a:r>
          </a:p>
          <a:p>
            <a:r>
              <a:rPr lang="en-US" dirty="0"/>
              <a:t>Does the country export goods to other places? If so, what and where?</a:t>
            </a:r>
          </a:p>
          <a:p>
            <a:r>
              <a:rPr lang="en-US" dirty="0"/>
              <a:t>Does the country import goods from other places? If so, what and from where?</a:t>
            </a:r>
          </a:p>
          <a:p>
            <a:r>
              <a:rPr lang="en-US" dirty="0"/>
              <a:t>Why would people leave or move to the country (jobs, family, climate, war)?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5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Describes similarities you may find in a place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/>
              <a:t>Language, culture, and similar historical backgrounds</a:t>
            </a:r>
          </a:p>
          <a:p>
            <a:r>
              <a:rPr lang="en-US" dirty="0" smtClean="0"/>
              <a:t>Can be defined by both physical and human characteristics</a:t>
            </a:r>
          </a:p>
          <a:p>
            <a:r>
              <a:rPr lang="en-US" dirty="0" smtClean="0"/>
              <a:t>People divide the world into regions to help understand and interpret info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172" name="Picture 4" descr="Image result for regions 5 them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838200"/>
            <a:ext cx="3962400" cy="2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regions 5 them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3675598"/>
            <a:ext cx="45339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4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language(s) do people speak?</a:t>
            </a:r>
          </a:p>
          <a:p>
            <a:r>
              <a:rPr lang="en-US" dirty="0"/>
              <a:t>What are the political divisions of the country (states, provinces, republics)?</a:t>
            </a:r>
          </a:p>
          <a:p>
            <a:r>
              <a:rPr lang="en-US" dirty="0"/>
              <a:t>How is the country similar to any of its neighbors (traditions, language, climate)?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5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M- Movement</a:t>
            </a:r>
          </a:p>
          <a:p>
            <a:r>
              <a:rPr lang="en-US" dirty="0" smtClean="0"/>
              <a:t>R- Regions</a:t>
            </a:r>
          </a:p>
          <a:p>
            <a:endParaRPr lang="en-US" dirty="0"/>
          </a:p>
          <a:p>
            <a:r>
              <a:rPr lang="en-US" dirty="0" smtClean="0"/>
              <a:t>HE- Human Environment Interaction</a:t>
            </a:r>
          </a:p>
          <a:p>
            <a:r>
              <a:rPr lang="en-US" dirty="0" smtClean="0"/>
              <a:t>L- Location</a:t>
            </a:r>
          </a:p>
          <a:p>
            <a:r>
              <a:rPr lang="en-US" dirty="0" smtClean="0"/>
              <a:t>P-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8" name="Picture 6" descr="Image result for 5 geography themes flow ch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"/>
            <a:ext cx="7696200" cy="59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According to Webster’s dictionary is a science that deals with description, distribution, and interaction of the diverse physical, biological, and cultural features of the earth’s surface.</a:t>
            </a:r>
            <a:endParaRPr lang="en-US" dirty="0"/>
          </a:p>
        </p:txBody>
      </p:sp>
      <p:sp>
        <p:nvSpPr>
          <p:cNvPr id="5" name="AutoShape 2" descr="Image result for geograph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104900"/>
            <a:ext cx="45339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geograph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" y="-952500"/>
            <a:ext cx="45339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Worl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2438400"/>
            <a:ext cx="4524375" cy="23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Place</a:t>
            </a:r>
          </a:p>
          <a:p>
            <a:r>
              <a:rPr lang="en-US" dirty="0" smtClean="0"/>
              <a:t>Interaction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3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where something is on earth</a:t>
            </a:r>
          </a:p>
          <a:p>
            <a:r>
              <a:rPr lang="en-US" dirty="0" smtClean="0"/>
              <a:t>2 types</a:t>
            </a:r>
          </a:p>
          <a:p>
            <a:pPr lvl="1"/>
            <a:r>
              <a:rPr lang="en-US" dirty="0" smtClean="0"/>
              <a:t>Absolute location</a:t>
            </a:r>
          </a:p>
          <a:p>
            <a:pPr lvl="1"/>
            <a:r>
              <a:rPr lang="en-US" dirty="0" smtClean="0"/>
              <a:t>Relative location</a:t>
            </a:r>
          </a:p>
        </p:txBody>
      </p:sp>
    </p:spTree>
    <p:extLst>
      <p:ext uri="{BB962C8B-B14F-4D97-AF65-F5344CB8AC3E}">
        <p14:creationId xmlns:p14="http://schemas.microsoft.com/office/powerpoint/2010/main" val="281418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2026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Absolute</a:t>
            </a:r>
          </a:p>
          <a:p>
            <a:pPr lvl="1"/>
            <a:r>
              <a:rPr lang="en-US" sz="2200" dirty="0" smtClean="0"/>
              <a:t>The exact location</a:t>
            </a:r>
          </a:p>
          <a:p>
            <a:pPr lvl="1"/>
            <a:r>
              <a:rPr lang="en-US" sz="2200" dirty="0" smtClean="0"/>
              <a:t>Given in longitude/latitude, or address</a:t>
            </a: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935480"/>
            <a:ext cx="4114800" cy="24079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Relative</a:t>
            </a:r>
          </a:p>
          <a:p>
            <a:pPr lvl="1"/>
            <a:r>
              <a:rPr lang="en-US" sz="2200" dirty="0" smtClean="0"/>
              <a:t>Relation to another place</a:t>
            </a:r>
          </a:p>
          <a:p>
            <a:pPr lvl="1"/>
            <a:r>
              <a:rPr lang="en-US" sz="2200" dirty="0" smtClean="0"/>
              <a:t>Near, far, next to</a:t>
            </a:r>
          </a:p>
          <a:p>
            <a:pPr lvl="1"/>
            <a:r>
              <a:rPr lang="en-US" sz="2200" dirty="0" smtClean="0"/>
              <a:t>Described by landmarks, time, direction, or distance from one place to another</a:t>
            </a:r>
            <a:endParaRPr lang="en-US" sz="2200" dirty="0"/>
          </a:p>
        </p:txBody>
      </p:sp>
      <p:pic>
        <p:nvPicPr>
          <p:cNvPr id="3076" name="Picture 4" descr="Image result for absolute loc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4191000" cy="210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5 geography themes ch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28160"/>
            <a:ext cx="18032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5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is the place (longitude, latitude, continent, hemispheres)?</a:t>
            </a:r>
          </a:p>
          <a:p>
            <a:r>
              <a:rPr lang="en-US" dirty="0"/>
              <a:t>How far away from home is it (travel time by plane, distance in miles or kilometers)?</a:t>
            </a:r>
          </a:p>
          <a:p>
            <a:r>
              <a:rPr lang="en-US" dirty="0"/>
              <a:t>What countries are neighbors of the country?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1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Describes the physical and human characteristics of a place</a:t>
            </a:r>
          </a:p>
          <a:p>
            <a:r>
              <a:rPr lang="en-US" dirty="0" smtClean="0"/>
              <a:t>Physical characteristics- terrain, height above sea level, landforms, and climate</a:t>
            </a:r>
          </a:p>
          <a:p>
            <a:r>
              <a:rPr lang="en-US" dirty="0" smtClean="0"/>
              <a:t>Human characteristics- population, infrastructure, culture, language, and beliefs</a:t>
            </a:r>
            <a:endParaRPr lang="en-US" dirty="0"/>
          </a:p>
        </p:txBody>
      </p:sp>
      <p:pic>
        <p:nvPicPr>
          <p:cNvPr id="4098" name="Picture 2" descr="Image result for place 5 them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2999"/>
            <a:ext cx="35052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ce 5 them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53815"/>
            <a:ext cx="3962400" cy="26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8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/>
              <a:t>the place (size, shape).</a:t>
            </a:r>
          </a:p>
          <a:p>
            <a:r>
              <a:rPr lang="en-US" dirty="0"/>
              <a:t>What is the climate (temperature, rainfall)?</a:t>
            </a:r>
          </a:p>
          <a:p>
            <a:r>
              <a:rPr lang="en-US" dirty="0"/>
              <a:t>What kinds of physical features are there (mountains, rivers, deserts)?</a:t>
            </a:r>
          </a:p>
          <a:p>
            <a:r>
              <a:rPr lang="en-US" dirty="0"/>
              <a:t>Describe the people who live there (nationalities, traditions, etc.).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1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/>
          <a:lstStyle/>
          <a:p>
            <a:r>
              <a:rPr lang="en-US" dirty="0" smtClean="0"/>
              <a:t>Describes how humans have changed a particular place, and how humans adapt to the environment around them</a:t>
            </a:r>
            <a:endParaRPr lang="en-US" dirty="0"/>
          </a:p>
        </p:txBody>
      </p:sp>
      <p:sp>
        <p:nvSpPr>
          <p:cNvPr id="4" name="AutoShape 2" descr="Image result for tug boats cana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371600"/>
            <a:ext cx="4533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Exclusive: Panama Canal to use up to five tugboa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73581"/>
            <a:ext cx="3514553" cy="22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winter blizzar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34298"/>
            <a:ext cx="3393806" cy="24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air condition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76" y="433429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24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543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5 Themes of Geography</vt:lpstr>
      <vt:lpstr>Geography </vt:lpstr>
      <vt:lpstr>5 Themes</vt:lpstr>
      <vt:lpstr>Location</vt:lpstr>
      <vt:lpstr>PowerPoint Presentation</vt:lpstr>
      <vt:lpstr>PowerPoint Presentation</vt:lpstr>
      <vt:lpstr>Place</vt:lpstr>
      <vt:lpstr>PowerPoint Presentation</vt:lpstr>
      <vt:lpstr>Human-Environment Interaction</vt:lpstr>
      <vt:lpstr>PowerPoint Presentation</vt:lpstr>
      <vt:lpstr>PowerPoint Presentation</vt:lpstr>
      <vt:lpstr>Movement</vt:lpstr>
      <vt:lpstr>PowerPoint Presentation</vt:lpstr>
      <vt:lpstr>PowerPoint Presentation</vt:lpstr>
      <vt:lpstr>Regions</vt:lpstr>
      <vt:lpstr>PowerPoint Presentation</vt:lpstr>
      <vt:lpstr>Mr. Help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Themes of Geography</dc:title>
  <dc:creator>00, 00</dc:creator>
  <cp:lastModifiedBy>00, 00</cp:lastModifiedBy>
  <cp:revision>5</cp:revision>
  <dcterms:created xsi:type="dcterms:W3CDTF">2017-08-20T23:39:20Z</dcterms:created>
  <dcterms:modified xsi:type="dcterms:W3CDTF">2017-08-21T00:26:35Z</dcterms:modified>
</cp:coreProperties>
</file>