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7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0729E-0004-4D20-BA2F-9112A579D020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11A04-3C9F-45D0-AE25-3ABCABA819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0729E-0004-4D20-BA2F-9112A579D020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11A04-3C9F-45D0-AE25-3ABCABA819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0729E-0004-4D20-BA2F-9112A579D020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11A04-3C9F-45D0-AE25-3ABCABA819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0729E-0004-4D20-BA2F-9112A579D020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11A04-3C9F-45D0-AE25-3ABCABA819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0729E-0004-4D20-BA2F-9112A579D020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11A04-3C9F-45D0-AE25-3ABCABA819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0729E-0004-4D20-BA2F-9112A579D020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11A04-3C9F-45D0-AE25-3ABCABA819A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0729E-0004-4D20-BA2F-9112A579D020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11A04-3C9F-45D0-AE25-3ABCABA819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0729E-0004-4D20-BA2F-9112A579D020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11A04-3C9F-45D0-AE25-3ABCABA819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0729E-0004-4D20-BA2F-9112A579D020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11A04-3C9F-45D0-AE25-3ABCABA819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0729E-0004-4D20-BA2F-9112A579D020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4111A04-3C9F-45D0-AE25-3ABCABA819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0729E-0004-4D20-BA2F-9112A579D020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11A04-3C9F-45D0-AE25-3ABCABA819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7E10729E-0004-4D20-BA2F-9112A579D020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04111A04-3C9F-45D0-AE25-3ABCABA819A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5.jpeg"/><Relationship Id="rId2" Type="http://schemas.openxmlformats.org/officeDocument/2006/relationships/hyperlink" Target="https://www.google.com/url?sa=i&amp;rct=j&amp;q=&amp;esrc=s&amp;source=images&amp;cd=&amp;cad=rja&amp;uact=8&amp;ved=2ahUKEwjC-7HNttDaAhVq7YMKHRBRBzQQjRx6BAgAEAU&amp;url=https%3A%2F%2Fwww.chicagoreader.com%2Fchicago%2Fthe-real-action-in-68%2FContent%3Foid%3D849350&amp;psig=AOvVaw3BPw2X5z6u3weM0NKlA9ZJ&amp;ust=1524573923490470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google.com/url?sa=i&amp;rct=j&amp;q=&amp;esrc=s&amp;source=images&amp;cd=&amp;cad=rja&amp;uact=8&amp;ved=2ahUKEwjuzIn4ttDaAhUL1oMKHXjCAfAQjRx6BAgAEAU&amp;url=https%3A%2F%2Fpotus-geeks.livejournal.com%2F770106.html&amp;psig=AOvVaw3BPw2X5z6u3weM0NKlA9ZJ&amp;ust=1524573923490470" TargetMode="External"/><Relationship Id="rId5" Type="http://schemas.openxmlformats.org/officeDocument/2006/relationships/image" Target="../media/image4.png"/><Relationship Id="rId4" Type="http://schemas.openxmlformats.org/officeDocument/2006/relationships/hyperlink" Target="https://www.google.com/url?sa=i&amp;rct=j&amp;q=&amp;esrc=s&amp;source=images&amp;cd=&amp;cad=rja&amp;uact=8&amp;ved=2ahUKEwiEnu7cttDaAhWk6IMKHeZeBwgQjRx6BAgAEAU&amp;url=https%3A%2F%2Fwww.redneckrevolt.org%2Fsingle-post%2F2016%2F12%2F31%2FTHE-1968-DNC-RIOTS-AND-AMERICAN-REVOLUTION-2&amp;psig=AOvVaw3BPw2X5z6u3weM0NKlA9ZJ&amp;ust=1524573923490470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illinois.pbslearningmedia.org/resource/161b73cd-8e6a-4540-a5a0-14d0d6fc0e6c/delegates-and-demonstrators-ken-burns-the-vietnam-war/#.Wt3ROE2ouUk" TargetMode="External"/><Relationship Id="rId2" Type="http://schemas.openxmlformats.org/officeDocument/2006/relationships/hyperlink" Target="https://illinois.pbslearningmedia.org/resource/87bc23ef-db48-4957-a878-f4e3f1c307f5/the-1968-democratic-national-convention-clip-the-vietnam-war/#.Wt3RNU2ouU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illinois.pbslearningmedia.org/resource/bd84be04-0413-4325-abbd-93854d66fa5e/a-convention-in-chaos-clip-the-vietnam-war/#.Wt3RO02ouUl" TargetMode="External"/><Relationship Id="rId4" Type="http://schemas.openxmlformats.org/officeDocument/2006/relationships/hyperlink" Target="https://illinois.pbslearningmedia.org/resource/d6d13ec8-dcfa-4965-ab66-893977bd9315/the-whole-world-is-watching-clip-the-vietnam-war/#.Wt3ROk2ouUl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22.4 Tier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Image result for 1968 democratic convention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304800"/>
            <a:ext cx="4188578" cy="2795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1968 democratic convention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3146" y="3408892"/>
            <a:ext cx="4557129" cy="3049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result for 1968 democratic convention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04800"/>
            <a:ext cx="3352800" cy="2637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93545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-You will watch a series of clips about the 1968 Democratic National Convention from the Ken Burns </a:t>
            </a:r>
            <a:r>
              <a:rPr lang="en-US" sz="2800" i="1" dirty="0" smtClean="0"/>
              <a:t>The Vietnam War </a:t>
            </a:r>
            <a:r>
              <a:rPr lang="en-US" sz="2800" dirty="0" smtClean="0"/>
              <a:t>series. </a:t>
            </a:r>
          </a:p>
          <a:p>
            <a:r>
              <a:rPr lang="en-US" sz="2800" dirty="0" smtClean="0"/>
              <a:t>-You should be jotting down notes as you watch the clips.</a:t>
            </a:r>
          </a:p>
          <a:p>
            <a:r>
              <a:rPr lang="en-US" sz="2800" dirty="0" smtClean="0"/>
              <a:t>-After watching the clips you will be responsible for writing a letter as one of the given roles looking back on the events of the convention.</a:t>
            </a:r>
          </a:p>
          <a:p>
            <a:r>
              <a:rPr lang="en-US" sz="2800" dirty="0" smtClean="0"/>
              <a:t>-The letter should be at least 10 sentences long.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19033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hlinkClick r:id="rId2"/>
              </a:rPr>
              <a:t>https://illinois.pbslearningmedia.org/resource/87bc23ef-db48-4957-a878-f4e3f1c307f5/the-1968-democratic-national-convention-clip-the-vietnam-war/#.</a:t>
            </a:r>
            <a:r>
              <a:rPr lang="en-US" dirty="0" smtClean="0">
                <a:hlinkClick r:id="rId2"/>
              </a:rPr>
              <a:t>Wt3RNU2ouUl</a:t>
            </a:r>
            <a:endParaRPr lang="en-US" dirty="0" smtClean="0"/>
          </a:p>
          <a:p>
            <a:endParaRPr lang="en-US" dirty="0"/>
          </a:p>
          <a:p>
            <a:r>
              <a:rPr lang="en-US" dirty="0">
                <a:hlinkClick r:id="rId3"/>
              </a:rPr>
              <a:t>https://illinois.pbslearningmedia.org/resource/161b73cd-8e6a-4540-a5a0-14d0d6fc0e6c/delegates-and-demonstrators-ken-burns-the-vietnam-war/#.</a:t>
            </a:r>
            <a:r>
              <a:rPr lang="en-US" dirty="0" smtClean="0">
                <a:hlinkClick r:id="rId3"/>
              </a:rPr>
              <a:t>Wt3ROE2ouUk</a:t>
            </a:r>
            <a:endParaRPr lang="en-US" dirty="0" smtClean="0"/>
          </a:p>
          <a:p>
            <a:endParaRPr lang="en-US" dirty="0"/>
          </a:p>
          <a:p>
            <a:r>
              <a:rPr lang="en-US" dirty="0">
                <a:hlinkClick r:id="rId4"/>
              </a:rPr>
              <a:t>https://illinois.pbslearningmedia.org/resource/d6d13ec8-dcfa-4965-ab66-893977bd9315/the-whole-world-is-watching-clip-the-vietnam-war/#.</a:t>
            </a:r>
            <a:r>
              <a:rPr lang="en-US" dirty="0" smtClean="0">
                <a:hlinkClick r:id="rId4"/>
              </a:rPr>
              <a:t>Wt3ROk2ouUl</a:t>
            </a:r>
            <a:endParaRPr lang="en-US" dirty="0" smtClean="0"/>
          </a:p>
          <a:p>
            <a:endParaRPr lang="en-US" dirty="0"/>
          </a:p>
          <a:p>
            <a:r>
              <a:rPr lang="en-US" dirty="0">
                <a:hlinkClick r:id="rId5"/>
              </a:rPr>
              <a:t>https://illinois.pbslearningmedia.org/resource/bd84be04-0413-4325-abbd-93854d66fa5e/a-convention-in-chaos-clip-the-vietnam-war/#.</a:t>
            </a:r>
            <a:r>
              <a:rPr lang="en-US" dirty="0" smtClean="0">
                <a:hlinkClick r:id="rId5"/>
              </a:rPr>
              <a:t>Wt3RO02ouUl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98170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800" dirty="0" smtClean="0"/>
              <a:t>-Write </a:t>
            </a:r>
            <a:r>
              <a:rPr lang="en-US" sz="1800" dirty="0"/>
              <a:t>a letter about the convention to a friend or family member from the viewpoint </a:t>
            </a:r>
            <a:r>
              <a:rPr lang="en-US" sz="1800" dirty="0" smtClean="0"/>
              <a:t>of one </a:t>
            </a:r>
            <a:r>
              <a:rPr lang="en-US" sz="1800" dirty="0"/>
              <a:t>of the following persons:</a:t>
            </a:r>
          </a:p>
          <a:p>
            <a:r>
              <a:rPr lang="en-US" sz="1800" dirty="0" smtClean="0"/>
              <a:t>	● </a:t>
            </a:r>
            <a:r>
              <a:rPr lang="en-US" sz="1800" dirty="0"/>
              <a:t>A Chicago police officer</a:t>
            </a:r>
          </a:p>
          <a:p>
            <a:r>
              <a:rPr lang="en-US" sz="1800" dirty="0" smtClean="0"/>
              <a:t>	● </a:t>
            </a:r>
            <a:r>
              <a:rPr lang="en-US" sz="1800" dirty="0"/>
              <a:t>A demonstrator at the convention</a:t>
            </a:r>
          </a:p>
          <a:p>
            <a:r>
              <a:rPr lang="en-US" sz="1800" dirty="0" smtClean="0"/>
              <a:t>	● </a:t>
            </a:r>
            <a:r>
              <a:rPr lang="en-US" sz="1800" dirty="0"/>
              <a:t>A delegate to the convention</a:t>
            </a:r>
          </a:p>
          <a:p>
            <a:r>
              <a:rPr lang="en-US" sz="1800" dirty="0" smtClean="0"/>
              <a:t>	● </a:t>
            </a:r>
            <a:r>
              <a:rPr lang="en-US" sz="1800" dirty="0"/>
              <a:t>An ordinary person watching the convention on </a:t>
            </a:r>
            <a:r>
              <a:rPr lang="en-US" sz="1800" dirty="0" smtClean="0"/>
              <a:t>TV</a:t>
            </a:r>
          </a:p>
          <a:p>
            <a:r>
              <a:rPr lang="en-US" sz="1800" dirty="0" smtClean="0"/>
              <a:t>-</a:t>
            </a:r>
            <a:r>
              <a:rPr lang="en-US" sz="1800" dirty="0"/>
              <a:t>Be sure to </a:t>
            </a:r>
            <a:r>
              <a:rPr lang="en-US" sz="1800" dirty="0" smtClean="0"/>
              <a:t>write your </a:t>
            </a:r>
            <a:r>
              <a:rPr lang="en-US" sz="1800" dirty="0"/>
              <a:t>letter from the frame of reference of the person you’re assigned. ( Frame </a:t>
            </a:r>
            <a:r>
              <a:rPr lang="en-US" sz="1800" dirty="0" smtClean="0"/>
              <a:t>of reference </a:t>
            </a:r>
            <a:r>
              <a:rPr lang="en-US" sz="1800" dirty="0"/>
              <a:t>refers to a set of values or ideas that shape your thinking about a </a:t>
            </a:r>
            <a:r>
              <a:rPr lang="en-US" sz="1800" dirty="0" smtClean="0"/>
              <a:t>particular event.)</a:t>
            </a:r>
          </a:p>
          <a:p>
            <a:r>
              <a:rPr lang="en-US" sz="1800" dirty="0"/>
              <a:t>-</a:t>
            </a:r>
            <a:r>
              <a:rPr lang="en-US" sz="1800" dirty="0" smtClean="0"/>
              <a:t>Write </a:t>
            </a:r>
            <a:r>
              <a:rPr lang="en-US" sz="1800" dirty="0"/>
              <a:t>your letter in “letter style.” That is, make sure you have a salutation (“Dear …”) </a:t>
            </a:r>
            <a:r>
              <a:rPr lang="en-US" sz="1800" dirty="0" smtClean="0"/>
              <a:t>and conclude </a:t>
            </a:r>
            <a:r>
              <a:rPr lang="en-US" sz="1800" dirty="0"/>
              <a:t>your letter with something like, “Sincerely yours.” Make sure your letter is </a:t>
            </a:r>
            <a:r>
              <a:rPr lang="en-US" sz="1800" dirty="0" smtClean="0"/>
              <a:t>free of </a:t>
            </a:r>
            <a:r>
              <a:rPr lang="en-US" sz="1800" dirty="0"/>
              <a:t>spelling or grammatical errors.</a:t>
            </a:r>
          </a:p>
        </p:txBody>
      </p:sp>
    </p:spTree>
    <p:extLst>
      <p:ext uri="{BB962C8B-B14F-4D97-AF65-F5344CB8AC3E}">
        <p14:creationId xmlns:p14="http://schemas.microsoft.com/office/powerpoint/2010/main" val="23019610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13</TotalTime>
  <Words>124</Words>
  <Application>Microsoft Office PowerPoint</Application>
  <PresentationFormat>On-screen Show (4:3)</PresentationFormat>
  <Paragraphs>22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Angles</vt:lpstr>
      <vt:lpstr>22.4 Tier 2</vt:lpstr>
      <vt:lpstr>Instructions</vt:lpstr>
      <vt:lpstr>Clips</vt:lpstr>
      <vt:lpstr>Letter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22.4 Tier 2</dc:title>
  <dc:creator>00, 00</dc:creator>
  <cp:lastModifiedBy>00, 00</cp:lastModifiedBy>
  <cp:revision>2</cp:revision>
  <dcterms:created xsi:type="dcterms:W3CDTF">2018-04-23T12:34:55Z</dcterms:created>
  <dcterms:modified xsi:type="dcterms:W3CDTF">2018-04-23T12:48:22Z</dcterms:modified>
</cp:coreProperties>
</file>