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62" r:id="rId2"/>
  </p:sldMasterIdLst>
  <p:notesMasterIdLst>
    <p:notesMasterId r:id="rId21"/>
  </p:notesMasterIdLst>
  <p:sldIdLst>
    <p:sldId id="257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8" r:id="rId11"/>
    <p:sldId id="269" r:id="rId12"/>
    <p:sldId id="270" r:id="rId13"/>
    <p:sldId id="271" r:id="rId14"/>
    <p:sldId id="272" r:id="rId15"/>
    <p:sldId id="273" r:id="rId16"/>
    <p:sldId id="274" r:id="rId17"/>
    <p:sldId id="275" r:id="rId18"/>
    <p:sldId id="276" r:id="rId19"/>
    <p:sldId id="277" r:id="rId20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6" d="100"/>
          <a:sy n="66" d="100"/>
        </p:scale>
        <p:origin x="-594" y="-11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3" Type="http://schemas.openxmlformats.org/officeDocument/2006/relationships/slide" Target="slides/slide1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theme" Target="theme/theme1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viewProps" Target="viewProps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A0FC65E-47CF-4328-A4BB-11F5E34D65FB}" type="datetimeFigureOut">
              <a:rPr lang="en-US" smtClean="0"/>
              <a:t>11/28/2017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9A2713D-C3C8-4025-91E2-A70668AA57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0724608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1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3" name="Shape 313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7"/>
          </a:xfrm>
          <a:prstGeom prst="rect">
            <a:avLst/>
          </a:prstGeom>
        </p:spPr>
        <p:txBody>
          <a:bodyPr wrap="square"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314" name="Shape 31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" name="Shape 393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7"/>
          </a:xfrm>
          <a:prstGeom prst="rect">
            <a:avLst/>
          </a:prstGeom>
        </p:spPr>
        <p:txBody>
          <a:bodyPr wrap="square"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394" name="Shape 394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9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0" name="Shape 400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7"/>
          </a:xfrm>
          <a:prstGeom prst="rect">
            <a:avLst/>
          </a:prstGeom>
        </p:spPr>
        <p:txBody>
          <a:bodyPr wrap="square"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401" name="Shape 401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0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7" name="Shape 407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7"/>
          </a:xfrm>
          <a:prstGeom prst="rect">
            <a:avLst/>
          </a:prstGeom>
        </p:spPr>
        <p:txBody>
          <a:bodyPr wrap="square"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408" name="Shape 40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1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4" name="Shape 414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7"/>
          </a:xfrm>
          <a:prstGeom prst="rect">
            <a:avLst/>
          </a:prstGeom>
        </p:spPr>
        <p:txBody>
          <a:bodyPr wrap="square"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415" name="Shape 41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2" name="Shape 422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7"/>
          </a:xfrm>
          <a:prstGeom prst="rect">
            <a:avLst/>
          </a:prstGeom>
        </p:spPr>
        <p:txBody>
          <a:bodyPr wrap="square"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423" name="Shape 42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9" name="Shape 429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7"/>
          </a:xfrm>
          <a:prstGeom prst="rect">
            <a:avLst/>
          </a:prstGeom>
        </p:spPr>
        <p:txBody>
          <a:bodyPr wrap="square"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430" name="Shape 430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3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5" name="Shape 435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7"/>
          </a:xfrm>
          <a:prstGeom prst="rect">
            <a:avLst/>
          </a:prstGeom>
        </p:spPr>
        <p:txBody>
          <a:bodyPr wrap="square"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436" name="Shape 43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1" name="Shape 441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7"/>
          </a:xfrm>
          <a:prstGeom prst="rect">
            <a:avLst/>
          </a:prstGeom>
        </p:spPr>
        <p:txBody>
          <a:bodyPr wrap="square"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442" name="Shape 4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44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7" name="Shape 447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7"/>
          </a:xfrm>
          <a:prstGeom prst="rect">
            <a:avLst/>
          </a:prstGeom>
        </p:spPr>
        <p:txBody>
          <a:bodyPr wrap="square"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448" name="Shape 448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2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6" name="Shape 326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7"/>
          </a:xfrm>
          <a:prstGeom prst="rect">
            <a:avLst/>
          </a:prstGeom>
        </p:spPr>
        <p:txBody>
          <a:bodyPr wrap="square"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327" name="Shape 32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3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" name="Shape 334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7"/>
          </a:xfrm>
          <a:prstGeom prst="rect">
            <a:avLst/>
          </a:prstGeom>
        </p:spPr>
        <p:txBody>
          <a:bodyPr wrap="square"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335" name="Shape 335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1" name="Shape 341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7"/>
          </a:xfrm>
          <a:prstGeom prst="rect">
            <a:avLst/>
          </a:prstGeom>
        </p:spPr>
        <p:txBody>
          <a:bodyPr wrap="square"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342" name="Shape 342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4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" name="Shape 348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7"/>
          </a:xfrm>
          <a:prstGeom prst="rect">
            <a:avLst/>
          </a:prstGeom>
        </p:spPr>
        <p:txBody>
          <a:bodyPr wrap="square"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349" name="Shape 34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5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5" name="Shape 355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7"/>
          </a:xfrm>
          <a:prstGeom prst="rect">
            <a:avLst/>
          </a:prstGeom>
        </p:spPr>
        <p:txBody>
          <a:bodyPr wrap="square"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356" name="Shape 356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2" name="Shape 362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7"/>
          </a:xfrm>
          <a:prstGeom prst="rect">
            <a:avLst/>
          </a:prstGeom>
        </p:spPr>
        <p:txBody>
          <a:bodyPr wrap="square"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363" name="Shape 36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" name="Shape 368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7"/>
          </a:xfrm>
          <a:prstGeom prst="rect">
            <a:avLst/>
          </a:prstGeom>
        </p:spPr>
        <p:txBody>
          <a:bodyPr wrap="square"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369" name="Shape 369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38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6" name="Shape 386"/>
          <p:cNvSpPr txBox="1">
            <a:spLocks noGrp="1"/>
          </p:cNvSpPr>
          <p:nvPr>
            <p:ph type="body" idx="1"/>
          </p:nvPr>
        </p:nvSpPr>
        <p:spPr>
          <a:xfrm>
            <a:off x="686421" y="4344025"/>
            <a:ext cx="5485158" cy="4114487"/>
          </a:xfrm>
          <a:prstGeom prst="rect">
            <a:avLst/>
          </a:prstGeom>
        </p:spPr>
        <p:txBody>
          <a:bodyPr wrap="square" lIns="89715" tIns="89715" rIns="89715" bIns="89715" anchor="t" anchorCtr="0">
            <a:noAutofit/>
          </a:bodyPr>
          <a:lstStyle/>
          <a:p>
            <a:endParaRPr/>
          </a:p>
        </p:txBody>
      </p:sp>
      <p:sp>
        <p:nvSpPr>
          <p:cNvPr id="387" name="Shape 387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Shape 11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Shape 111"/>
          <p:cNvSpPr txBox="1">
            <a:spLocks noGrp="1"/>
          </p:cNvSpPr>
          <p:nvPr>
            <p:ph type="title"/>
          </p:nvPr>
        </p:nvSpPr>
        <p:spPr>
          <a:xfrm>
            <a:off x="685800" y="3583837"/>
            <a:ext cx="6629400" cy="18263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Clr>
                <a:srgbClr val="9FD4E6"/>
              </a:buClr>
              <a:buSzPct val="100000"/>
              <a:buFont typeface="Source Sans Pro"/>
              <a:buNone/>
              <a:defRPr sz="4200" b="1" i="0" u="none" strike="noStrike" cap="none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12" name="Shape 112"/>
          <p:cNvSpPr txBox="1">
            <a:spLocks noGrp="1"/>
          </p:cNvSpPr>
          <p:nvPr>
            <p:ph type="body" idx="1"/>
          </p:nvPr>
        </p:nvSpPr>
        <p:spPr>
          <a:xfrm>
            <a:off x="685800" y="2485800"/>
            <a:ext cx="6629400" cy="1066688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277813" algn="l" rtl="0"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None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255587" algn="l" rtl="0">
              <a:spcBef>
                <a:spcPts val="32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None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238125" algn="l" rtl="0">
              <a:spcBef>
                <a:spcPts val="280"/>
              </a:spcBef>
              <a:spcAft>
                <a:spcPts val="0"/>
              </a:spcAft>
              <a:buClr>
                <a:srgbClr val="8D89A4"/>
              </a:buClr>
              <a:buSzPct val="90000"/>
              <a:buFont typeface="Noto Sans Symbols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193675" algn="l" rtl="0">
              <a:spcBef>
                <a:spcPts val="280"/>
              </a:spcBef>
              <a:spcAft>
                <a:spcPts val="0"/>
              </a:spcAft>
              <a:buClr>
                <a:srgbClr val="748560"/>
              </a:buClr>
              <a:buSzPct val="100000"/>
              <a:buFont typeface="Arial"/>
              <a:buNone/>
              <a:defRPr sz="1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13" name="Shape 113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114" name="Shape 114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115" name="Shape 115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indent="-63500" algn="r">
              <a:buClr>
                <a:srgbClr val="9B9A98"/>
              </a:buClr>
              <a:buSzPct val="100000"/>
              <a:buFont typeface="Tahoma"/>
              <a:buNone/>
            </a:pPr>
            <a:fld id="{00000000-1234-1234-1234-123412341234}" type="slidenum">
              <a:rPr lang="en-US" sz="1000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pPr indent="-63500" algn="r">
                <a:buClr>
                  <a:srgbClr val="9B9A98"/>
                </a:buClr>
                <a:buSzPct val="100000"/>
                <a:buFont typeface="Tahoma"/>
                <a:buNone/>
              </a:pPr>
              <a:t>‹#›</a:t>
            </a:fld>
            <a:endParaRPr lang="en-US" sz="1000">
              <a:solidFill>
                <a:srgbClr val="9B9A9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63178403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>
  <p:cSld name="Blank">
    <p:spTree>
      <p:nvGrpSpPr>
        <p:cNvPr id="1" name="Shape 8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7" name="Shape 87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88" name="Shape 88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89" name="Shape 89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indent="-63500" algn="r">
              <a:buClr>
                <a:srgbClr val="9B9A98"/>
              </a:buClr>
              <a:buSzPct val="100000"/>
              <a:buFont typeface="Tahoma"/>
              <a:buNone/>
            </a:pPr>
            <a:fld id="{00000000-1234-1234-1234-123412341234}" type="slidenum">
              <a:rPr lang="en-US" sz="1000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pPr indent="-63500" algn="r">
                <a:buClr>
                  <a:srgbClr val="9B9A98"/>
                </a:buClr>
                <a:buSzPct val="100000"/>
                <a:buFont typeface="Tahoma"/>
                <a:buNone/>
              </a:pPr>
              <a:t>‹#›</a:t>
            </a:fld>
            <a:endParaRPr lang="en-US" sz="1000">
              <a:solidFill>
                <a:srgbClr val="9B9A9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8490456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Shape 9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 txBox="1">
            <a:spLocks noGrp="1"/>
          </p:cNvSpPr>
          <p:nvPr>
            <p:ph type="title"/>
          </p:nvPr>
        </p:nvSpPr>
        <p:spPr>
          <a:xfrm>
            <a:off x="457200" y="274320"/>
            <a:ext cx="7470648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2" name="Shape 92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93" name="Shape 93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94" name="Shape 94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indent="-63500" algn="r">
              <a:buClr>
                <a:srgbClr val="9B9A98"/>
              </a:buClr>
              <a:buSzPct val="100000"/>
              <a:buFont typeface="Tahoma"/>
              <a:buNone/>
            </a:pPr>
            <a:fld id="{00000000-1234-1234-1234-123412341234}" type="slidenum">
              <a:rPr lang="en-US" sz="1000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pPr indent="-63500" algn="r">
                <a:buClr>
                  <a:srgbClr val="9B9A98"/>
                </a:buClr>
                <a:buSzPct val="100000"/>
                <a:buFont typeface="Tahoma"/>
                <a:buNone/>
              </a:pPr>
              <a:t>‹#›</a:t>
            </a:fld>
            <a:endParaRPr lang="en-US" sz="1000">
              <a:solidFill>
                <a:srgbClr val="9B9A9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33050775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>
  <p:cSld name="Two Content">
    <p:spTree>
      <p:nvGrpSpPr>
        <p:cNvPr id="1" name="Shape 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" name="Shape 96"/>
          <p:cNvSpPr txBox="1"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97" name="Shape 9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26162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⦿"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15208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14763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135255" algn="l" rtl="0">
              <a:spcBef>
                <a:spcPts val="360"/>
              </a:spcBef>
              <a:spcAft>
                <a:spcPts val="0"/>
              </a:spcAft>
              <a:buClr>
                <a:srgbClr val="8D89A4"/>
              </a:buClr>
              <a:buSzPct val="900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79375" algn="l" rtl="0">
              <a:spcBef>
                <a:spcPts val="360"/>
              </a:spcBef>
              <a:spcAft>
                <a:spcPts val="0"/>
              </a:spcAft>
              <a:buClr>
                <a:srgbClr val="748560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8" name="Shape 98"/>
          <p:cNvSpPr txBox="1">
            <a:spLocks noGrp="1"/>
          </p:cNvSpPr>
          <p:nvPr>
            <p:ph type="body" idx="2"/>
          </p:nvPr>
        </p:nvSpPr>
        <p:spPr>
          <a:xfrm>
            <a:off x="4267200" y="1600200"/>
            <a:ext cx="3657600" cy="4525963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26162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⦿"/>
              <a:defRPr sz="26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152082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2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147637" algn="l" rtl="0">
              <a:spcBef>
                <a:spcPts val="40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135255" algn="l" rtl="0">
              <a:spcBef>
                <a:spcPts val="360"/>
              </a:spcBef>
              <a:spcAft>
                <a:spcPts val="0"/>
              </a:spcAft>
              <a:buClr>
                <a:srgbClr val="8D89A4"/>
              </a:buClr>
              <a:buSzPct val="90000"/>
              <a:buFont typeface="Noto Sans Symbols"/>
              <a:buChar char="●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79375" algn="l" rtl="0">
              <a:spcBef>
                <a:spcPts val="360"/>
              </a:spcBef>
              <a:spcAft>
                <a:spcPts val="0"/>
              </a:spcAft>
              <a:buClr>
                <a:srgbClr val="748560"/>
              </a:buClr>
              <a:buSzPct val="100000"/>
              <a:buFont typeface="Arial"/>
              <a:buChar char="-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99" name="Shape 99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100" name="Shape 100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101" name="Shape 101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indent="-63500" algn="r">
              <a:buClr>
                <a:srgbClr val="9B9A98"/>
              </a:buClr>
              <a:buSzPct val="100000"/>
              <a:buFont typeface="Tahoma"/>
              <a:buNone/>
            </a:pPr>
            <a:fld id="{00000000-1234-1234-1234-123412341234}" type="slidenum">
              <a:rPr lang="en-US" sz="1000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pPr indent="-63500" algn="r">
                <a:buClr>
                  <a:srgbClr val="9B9A98"/>
                </a:buClr>
                <a:buSzPct val="100000"/>
                <a:buFont typeface="Tahoma"/>
                <a:buNone/>
              </a:pPr>
              <a:t>‹#›</a:t>
            </a:fld>
            <a:endParaRPr lang="en-US" sz="1000">
              <a:solidFill>
                <a:srgbClr val="9B9A9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018553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>
  <p:cSld name="Title and Content">
    <p:spTree>
      <p:nvGrpSpPr>
        <p:cNvPr id="1" name="Shape 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Shape 32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3" name="Shape 33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2413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129222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126048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123825" algn="l" rtl="0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34" name="Shape 34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35" name="Shape 35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36" name="Shape 36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indent="-63500" algn="r">
              <a:buClr>
                <a:srgbClr val="9B9A98"/>
              </a:buClr>
              <a:buSzPct val="100000"/>
              <a:buFont typeface="Tahoma"/>
              <a:buNone/>
            </a:pPr>
            <a:fld id="{00000000-1234-1234-1234-123412341234}" type="slidenum">
              <a:rPr lang="en-US" sz="1000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pPr indent="-63500" algn="r">
                <a:buClr>
                  <a:srgbClr val="9B9A98"/>
                </a:buClr>
                <a:buSzPct val="100000"/>
                <a:buFont typeface="Tahoma"/>
                <a:buNone/>
              </a:pPr>
              <a:t>‹#›</a:t>
            </a:fld>
            <a:endParaRPr lang="en-US" sz="1000">
              <a:solidFill>
                <a:srgbClr val="9B9A9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97593466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Title, Text, and Content">
    <p:spTree>
      <p:nvGrpSpPr>
        <p:cNvPr id="1" name="Shape 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Shape 3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39" name="Shape 39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2413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129222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126048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123825" algn="l" rtl="0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0" name="Shape 40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2413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129222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126048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123825" algn="l" rtl="0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1" name="Shape 41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42" name="Shape 42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43" name="Shape 43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indent="-63500" algn="r">
              <a:buClr>
                <a:srgbClr val="9B9A98"/>
              </a:buClr>
              <a:buSzPct val="100000"/>
              <a:buFont typeface="Tahoma"/>
              <a:buNone/>
            </a:pPr>
            <a:fld id="{00000000-1234-1234-1234-123412341234}" type="slidenum">
              <a:rPr lang="en-US" sz="1000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pPr indent="-63500" algn="r">
                <a:buClr>
                  <a:srgbClr val="9B9A98"/>
                </a:buClr>
                <a:buSzPct val="100000"/>
                <a:buFont typeface="Tahoma"/>
                <a:buNone/>
              </a:pPr>
              <a:t>‹#›</a:t>
            </a:fld>
            <a:endParaRPr lang="en-US" sz="1000">
              <a:solidFill>
                <a:srgbClr val="9B9A9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67522837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objOverTx">
  <p:cSld name="Title and Content over Text">
    <p:spTree>
      <p:nvGrpSpPr>
        <p:cNvPr id="1" name="Shape 4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" name="Shape 45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46" name="Shape 46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8229600" cy="198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2413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129222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126048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123825" algn="l" rtl="0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7" name="Shape 47"/>
          <p:cNvSpPr txBox="1">
            <a:spLocks noGrp="1"/>
          </p:cNvSpPr>
          <p:nvPr>
            <p:ph type="body" idx="2"/>
          </p:nvPr>
        </p:nvSpPr>
        <p:spPr>
          <a:xfrm>
            <a:off x="457200" y="4114800"/>
            <a:ext cx="8229600" cy="198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2413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129222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126048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123825" algn="l" rtl="0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48" name="Shape 48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49" name="Shape 49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50" name="Shape 50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indent="-63500" algn="r">
              <a:buClr>
                <a:srgbClr val="9B9A98"/>
              </a:buClr>
              <a:buSzPct val="100000"/>
              <a:buFont typeface="Tahoma"/>
              <a:buNone/>
            </a:pPr>
            <a:fld id="{00000000-1234-1234-1234-123412341234}" type="slidenum">
              <a:rPr lang="en-US" sz="1000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pPr indent="-63500" algn="r">
                <a:buClr>
                  <a:srgbClr val="9B9A98"/>
                </a:buClr>
                <a:buSzPct val="100000"/>
                <a:buFont typeface="Tahoma"/>
                <a:buNone/>
              </a:pPr>
              <a:t>‹#›</a:t>
            </a:fld>
            <a:endParaRPr lang="en-US" sz="1000">
              <a:solidFill>
                <a:srgbClr val="9B9A9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196988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AndTx">
  <p:cSld name="Title, 2 Content and 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600" cy="198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2413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129222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126048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123825" algn="l" rtl="0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457200" y="4114800"/>
            <a:ext cx="4038600" cy="198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2413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129222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126048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123825" algn="l" rtl="0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2413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129222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126048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123825" algn="l" rtl="0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56" name="Shape 56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57" name="Shape 57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58" name="Shape 58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indent="-63500" algn="r">
              <a:buClr>
                <a:srgbClr val="9B9A98"/>
              </a:buClr>
              <a:buSzPct val="100000"/>
              <a:buFont typeface="Tahoma"/>
              <a:buNone/>
            </a:pPr>
            <a:fld id="{00000000-1234-1234-1234-123412341234}" type="slidenum">
              <a:rPr lang="en-US" sz="1000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pPr indent="-63500" algn="r">
                <a:buClr>
                  <a:srgbClr val="9B9A98"/>
                </a:buClr>
                <a:buSzPct val="100000"/>
                <a:buFont typeface="Tahoma"/>
                <a:buNone/>
              </a:pPr>
              <a:t>‹#›</a:t>
            </a:fld>
            <a:endParaRPr lang="en-US" sz="1000">
              <a:solidFill>
                <a:srgbClr val="9B9A9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218924324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le, Text, and 2 Content">
    <p:spTree>
      <p:nvGrpSpPr>
        <p:cNvPr id="1" name="Shape 5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" name="Shape 60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1" name="Shape 61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2413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129222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126048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123825" algn="l" rtl="0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2" name="Shape 62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4038600" cy="198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2413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129222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126048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123825" algn="l" rtl="0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3" name="Shape 63"/>
          <p:cNvSpPr txBox="1">
            <a:spLocks noGrp="1"/>
          </p:cNvSpPr>
          <p:nvPr>
            <p:ph type="body" idx="3"/>
          </p:nvPr>
        </p:nvSpPr>
        <p:spPr>
          <a:xfrm>
            <a:off x="4648200" y="4114800"/>
            <a:ext cx="4038600" cy="198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2413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129222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126048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123825" algn="l" rtl="0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64" name="Shape 64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65" name="Shape 65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66" name="Shape 66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indent="-63500" algn="r">
              <a:buClr>
                <a:srgbClr val="9B9A98"/>
              </a:buClr>
              <a:buSzPct val="100000"/>
              <a:buFont typeface="Tahoma"/>
              <a:buNone/>
            </a:pPr>
            <a:fld id="{00000000-1234-1234-1234-123412341234}" type="slidenum">
              <a:rPr lang="en-US" sz="1000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pPr indent="-63500" algn="r">
                <a:buClr>
                  <a:srgbClr val="9B9A98"/>
                </a:buClr>
                <a:buSzPct val="100000"/>
                <a:buFont typeface="Tahoma"/>
                <a:buNone/>
              </a:pPr>
              <a:t>‹#›</a:t>
            </a:fld>
            <a:endParaRPr lang="en-US" sz="1000">
              <a:solidFill>
                <a:srgbClr val="9B9A9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8948340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x">
  <p:cSld name="Title, Content and Text">
    <p:spTree>
      <p:nvGrpSpPr>
        <p:cNvPr id="1" name="Shape 6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" name="Shape 68"/>
          <p:cNvSpPr txBox="1">
            <a:spLocks noGrp="1"/>
          </p:cNvSpPr>
          <p:nvPr>
            <p:ph type="title"/>
          </p:nvPr>
        </p:nvSpPr>
        <p:spPr>
          <a:xfrm>
            <a:off x="457200" y="381000"/>
            <a:ext cx="8229600" cy="1371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69" name="Shape 69"/>
          <p:cNvSpPr txBox="1">
            <a:spLocks noGrp="1"/>
          </p:cNvSpPr>
          <p:nvPr>
            <p:ph type="body" idx="1"/>
          </p:nvPr>
        </p:nvSpPr>
        <p:spPr>
          <a:xfrm>
            <a:off x="457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2413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129222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126048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123825" algn="l" rtl="0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0" name="Shape 70"/>
          <p:cNvSpPr txBox="1">
            <a:spLocks noGrp="1"/>
          </p:cNvSpPr>
          <p:nvPr>
            <p:ph type="body" idx="2"/>
          </p:nvPr>
        </p:nvSpPr>
        <p:spPr>
          <a:xfrm>
            <a:off x="4648200" y="1981200"/>
            <a:ext cx="4038600" cy="4114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2413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129222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126048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123825" algn="l" rtl="0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1" name="Shape 71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72" name="Shape 72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73" name="Shape 73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indent="-63500" algn="r">
              <a:buClr>
                <a:srgbClr val="9B9A98"/>
              </a:buClr>
              <a:buSzPct val="100000"/>
              <a:buFont typeface="Tahoma"/>
              <a:buNone/>
            </a:pPr>
            <a:fld id="{00000000-1234-1234-1234-123412341234}" type="slidenum">
              <a:rPr lang="en-US" sz="1000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pPr indent="-63500" algn="r">
                <a:buClr>
                  <a:srgbClr val="9B9A98"/>
                </a:buClr>
                <a:buSzPct val="100000"/>
                <a:buFont typeface="Tahoma"/>
                <a:buNone/>
              </a:pPr>
              <a:t>‹#›</a:t>
            </a:fld>
            <a:endParaRPr lang="en-US" sz="1000">
              <a:solidFill>
                <a:srgbClr val="9B9A9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77275126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>
  <p:cSld name="Vertical Title and Text">
    <p:spTree>
      <p:nvGrpSpPr>
        <p:cNvPr id="1" name="Shape 7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Shape 75"/>
          <p:cNvSpPr txBox="1">
            <a:spLocks noGrp="1"/>
          </p:cNvSpPr>
          <p:nvPr>
            <p:ph type="title"/>
          </p:nvPr>
        </p:nvSpPr>
        <p:spPr>
          <a:xfrm rot="5400000">
            <a:off x="4732337" y="2171700"/>
            <a:ext cx="5851525" cy="205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76" name="Shape 76"/>
          <p:cNvSpPr txBox="1">
            <a:spLocks noGrp="1"/>
          </p:cNvSpPr>
          <p:nvPr>
            <p:ph type="body" idx="1"/>
          </p:nvPr>
        </p:nvSpPr>
        <p:spPr>
          <a:xfrm rot="5400000">
            <a:off x="541338" y="190501"/>
            <a:ext cx="5851525" cy="6019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2413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129222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126048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123825" algn="l" rtl="0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77" name="Shape 77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78" name="Shape 78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79" name="Shape 79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indent="-63500" algn="r">
              <a:buClr>
                <a:srgbClr val="9B9A98"/>
              </a:buClr>
              <a:buSzPct val="100000"/>
              <a:buFont typeface="Tahoma"/>
              <a:buNone/>
            </a:pPr>
            <a:fld id="{00000000-1234-1234-1234-123412341234}" type="slidenum">
              <a:rPr lang="en-US" sz="1000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pPr indent="-63500" algn="r">
                <a:buClr>
                  <a:srgbClr val="9B9A98"/>
                </a:buClr>
                <a:buSzPct val="100000"/>
                <a:buFont typeface="Tahoma"/>
                <a:buNone/>
              </a:pPr>
              <a:t>‹#›</a:t>
            </a:fld>
            <a:endParaRPr lang="en-US" sz="1000">
              <a:solidFill>
                <a:srgbClr val="9B9A9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330227711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>
  <p:cSld name="Title and Vertical Text">
    <p:spTree>
      <p:nvGrpSpPr>
        <p:cNvPr id="1" name="Shape 8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" name="Shape 8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82" name="Shape 82"/>
          <p:cNvSpPr txBox="1">
            <a:spLocks noGrp="1"/>
          </p:cNvSpPr>
          <p:nvPr>
            <p:ph type="body" idx="1"/>
          </p:nvPr>
        </p:nvSpPr>
        <p:spPr>
          <a:xfrm rot="5400000">
            <a:off x="1928019" y="129381"/>
            <a:ext cx="4525962" cy="7467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2413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  <a:defRPr sz="3000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129222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126048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123825" algn="l" rtl="0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83" name="Shape 83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84" name="Shape 84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>
              <a:solidFill>
                <a:srgbClr val="FFFFFF"/>
              </a:solidFill>
            </a:endParaRPr>
          </a:p>
        </p:txBody>
      </p:sp>
      <p:sp>
        <p:nvSpPr>
          <p:cNvPr id="85" name="Shape 85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indent="-63500" algn="r">
              <a:buClr>
                <a:srgbClr val="9B9A98"/>
              </a:buClr>
              <a:buSzPct val="100000"/>
              <a:buFont typeface="Tahoma"/>
              <a:buNone/>
            </a:pPr>
            <a:fld id="{00000000-1234-1234-1234-123412341234}" type="slidenum">
              <a:rPr lang="en-US" sz="1000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pPr indent="-63500" algn="r">
                <a:buClr>
                  <a:srgbClr val="9B9A98"/>
                </a:buClr>
                <a:buSzPct val="100000"/>
                <a:buFont typeface="Tahoma"/>
                <a:buNone/>
              </a:pPr>
              <a:t>‹#›</a:t>
            </a:fld>
            <a:endParaRPr lang="en-US" sz="1000">
              <a:solidFill>
                <a:srgbClr val="9B9A9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787323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9.xml"/><Relationship Id="rId3" Type="http://schemas.openxmlformats.org/officeDocument/2006/relationships/slideLayout" Target="../slideLayouts/slideLayout4.xml"/><Relationship Id="rId7" Type="http://schemas.openxmlformats.org/officeDocument/2006/relationships/slideLayout" Target="../slideLayouts/slideLayout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3.xml"/><Relationship Id="rId1" Type="http://schemas.openxmlformats.org/officeDocument/2006/relationships/slideLayout" Target="../slideLayouts/slideLayout2.xml"/><Relationship Id="rId6" Type="http://schemas.openxmlformats.org/officeDocument/2006/relationships/slideLayout" Target="../slideLayouts/slideLayout7.xml"/><Relationship Id="rId11" Type="http://schemas.openxmlformats.org/officeDocument/2006/relationships/slideLayout" Target="../slideLayouts/slideLayout12.xml"/><Relationship Id="rId5" Type="http://schemas.openxmlformats.org/officeDocument/2006/relationships/slideLayout" Target="../slideLayouts/slideLayout6.xml"/><Relationship Id="rId10" Type="http://schemas.openxmlformats.org/officeDocument/2006/relationships/slideLayout" Target="../slideLayouts/slideLayout11.xml"/><Relationship Id="rId4" Type="http://schemas.openxmlformats.org/officeDocument/2006/relationships/slideLayout" Target="../slideLayouts/slideLayout5.xml"/><Relationship Id="rId9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242424"/>
            </a:gs>
            <a:gs pos="30000">
              <a:srgbClr val="2D2D2D"/>
            </a:gs>
            <a:gs pos="100000">
              <a:srgbClr val="7D7D7D"/>
            </a:gs>
          </a:gsLst>
          <a:lin ang="12960000" scaled="0"/>
        </a:gradFill>
        <a:effectLst/>
      </p:bgPr>
    </p:bg>
    <p:spTree>
      <p:nvGrpSpPr>
        <p:cNvPr id="1" name="Shape 1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" name="Shape 103"/>
          <p:cNvSpPr/>
          <p:nvPr/>
        </p:nvSpPr>
        <p:spPr>
          <a:xfrm>
            <a:off x="0" y="4751387"/>
            <a:ext cx="9144000" cy="2112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96108"/>
                </a:moveTo>
                <a:lnTo>
                  <a:pt x="0" y="119999"/>
                </a:lnTo>
                <a:lnTo>
                  <a:pt x="120000" y="119999"/>
                </a:lnTo>
                <a:lnTo>
                  <a:pt x="120000" y="0"/>
                </a:lnTo>
                <a:cubicBezTo>
                  <a:pt x="67083" y="108730"/>
                  <a:pt x="46875" y="103320"/>
                  <a:pt x="0" y="96108"/>
                </a:cubicBezTo>
                <a:close/>
              </a:path>
            </a:pathLst>
          </a:custGeom>
          <a:solidFill>
            <a:srgbClr val="7C7C7C">
              <a:alpha val="44705"/>
            </a:srgbClr>
          </a:solidFill>
          <a:ln>
            <a:noFill/>
          </a:ln>
          <a:effectLst>
            <a:outerShdw blurRad="63500" dist="44450" dir="1620000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ker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4" name="Shape 104"/>
          <p:cNvSpPr/>
          <p:nvPr/>
        </p:nvSpPr>
        <p:spPr>
          <a:xfrm>
            <a:off x="6105525" y="0"/>
            <a:ext cx="3038475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249"/>
                </a:moveTo>
                <a:lnTo>
                  <a:pt x="120000" y="120000"/>
                </a:lnTo>
                <a:lnTo>
                  <a:pt x="12789" y="119944"/>
                </a:lnTo>
                <a:cubicBezTo>
                  <a:pt x="80752" y="99071"/>
                  <a:pt x="100815" y="44074"/>
                  <a:pt x="0" y="0"/>
                </a:cubicBezTo>
                <a:lnTo>
                  <a:pt x="120000" y="249"/>
                </a:lnTo>
                <a:close/>
              </a:path>
            </a:pathLst>
          </a:custGeom>
          <a:solidFill>
            <a:srgbClr val="595959">
              <a:alpha val="39607"/>
            </a:srgbClr>
          </a:solidFill>
          <a:ln>
            <a:noFill/>
          </a:ln>
          <a:effectLst>
            <a:outerShdw blurRad="63500" dist="50800" dir="10800000">
              <a:srgbClr val="000000">
                <a:alpha val="44705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ker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105" name="Shape 105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106" name="Shape 106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2413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129222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126048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123825" algn="l" rtl="0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107" name="Shape 107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kern="0">
              <a:solidFill>
                <a:srgbClr val="FFFFFF"/>
              </a:solidFill>
            </a:endParaRPr>
          </a:p>
        </p:txBody>
      </p:sp>
      <p:sp>
        <p:nvSpPr>
          <p:cNvPr id="108" name="Shape 108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kern="0">
              <a:solidFill>
                <a:srgbClr val="FFFFFF"/>
              </a:solidFill>
            </a:endParaRPr>
          </a:p>
        </p:txBody>
      </p:sp>
      <p:sp>
        <p:nvSpPr>
          <p:cNvPr id="109" name="Shape 109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indent="-63500" algn="r">
              <a:buClr>
                <a:srgbClr val="9B9A98"/>
              </a:buClr>
              <a:buSzPct val="100000"/>
              <a:buFont typeface="Tahoma"/>
              <a:buNone/>
            </a:pPr>
            <a:fld id="{00000000-1234-1234-1234-123412341234}" type="slidenum">
              <a:rPr lang="en-US" sz="1000" kern="0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pPr indent="-63500" algn="r">
                <a:buClr>
                  <a:srgbClr val="9B9A98"/>
                </a:buClr>
                <a:buSzPct val="100000"/>
                <a:buFont typeface="Tahoma"/>
                <a:buNone/>
              </a:pPr>
              <a:t>‹#›</a:t>
            </a:fld>
            <a:endParaRPr lang="en-US" sz="1000" kern="0">
              <a:solidFill>
                <a:srgbClr val="9B9A9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1549398145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1" r:id="rId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dk2"/>
        </a:solidFill>
        <a:effectLst/>
      </p:bgPr>
    </p:bg>
    <p:spTree>
      <p:nvGrpSpPr>
        <p:cNvPr id="1" name="Shape 2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Shape 24"/>
          <p:cNvSpPr/>
          <p:nvPr/>
        </p:nvSpPr>
        <p:spPr>
          <a:xfrm>
            <a:off x="0" y="4751387"/>
            <a:ext cx="9144000" cy="2112962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0" y="96108"/>
                </a:moveTo>
                <a:lnTo>
                  <a:pt x="0" y="119999"/>
                </a:lnTo>
                <a:lnTo>
                  <a:pt x="120000" y="119999"/>
                </a:lnTo>
                <a:lnTo>
                  <a:pt x="120000" y="0"/>
                </a:lnTo>
                <a:cubicBezTo>
                  <a:pt x="67083" y="108730"/>
                  <a:pt x="46875" y="103320"/>
                  <a:pt x="0" y="96108"/>
                </a:cubicBezTo>
                <a:close/>
              </a:path>
            </a:pathLst>
          </a:custGeom>
          <a:solidFill>
            <a:srgbClr val="7C7C7C">
              <a:alpha val="44705"/>
            </a:srgbClr>
          </a:solidFill>
          <a:ln>
            <a:noFill/>
          </a:ln>
          <a:effectLst>
            <a:outerShdw blurRad="63500" dist="44450" dir="16200000">
              <a:srgbClr val="000000">
                <a:alpha val="34901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ker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5" name="Shape 25"/>
          <p:cNvSpPr/>
          <p:nvPr/>
        </p:nvSpPr>
        <p:spPr>
          <a:xfrm>
            <a:off x="7315200" y="0"/>
            <a:ext cx="1828800" cy="6858000"/>
          </a:xfrm>
          <a:custGeom>
            <a:avLst/>
            <a:gdLst/>
            <a:ahLst/>
            <a:cxnLst/>
            <a:rect l="0" t="0" r="0" b="0"/>
            <a:pathLst>
              <a:path w="120000" h="120000" extrusionOk="0">
                <a:moveTo>
                  <a:pt x="120000" y="249"/>
                </a:moveTo>
                <a:lnTo>
                  <a:pt x="120000" y="120000"/>
                </a:lnTo>
                <a:lnTo>
                  <a:pt x="12789" y="119944"/>
                </a:lnTo>
                <a:cubicBezTo>
                  <a:pt x="80752" y="99071"/>
                  <a:pt x="130532" y="48066"/>
                  <a:pt x="0" y="0"/>
                </a:cubicBezTo>
                <a:lnTo>
                  <a:pt x="120000" y="249"/>
                </a:lnTo>
                <a:close/>
              </a:path>
            </a:pathLst>
          </a:custGeom>
          <a:solidFill>
            <a:srgbClr val="595959">
              <a:alpha val="39607"/>
            </a:srgbClr>
          </a:solidFill>
          <a:ln>
            <a:noFill/>
          </a:ln>
          <a:effectLst>
            <a:outerShdw blurRad="63500" dist="50800" dir="10800000">
              <a:srgbClr val="000000">
                <a:alpha val="44705"/>
              </a:srgbClr>
            </a:outerShdw>
          </a:effectLst>
        </p:spPr>
        <p:txBody>
          <a:bodyPr wrap="square" lIns="91425" tIns="45700" rIns="91425" bIns="45700" anchor="t" anchorCtr="0">
            <a:noAutofit/>
          </a:bodyPr>
          <a:lstStyle/>
          <a:p>
            <a:pPr>
              <a:buSzPct val="25000"/>
            </a:pPr>
            <a:endParaRPr kern="0">
              <a:solidFill>
                <a:srgbClr val="FFFFFF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  <p:sp>
        <p:nvSpPr>
          <p:cNvPr id="26" name="Shape 2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7467600" cy="1143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ctr" anchorCtr="0"/>
          <a:lstStyle>
            <a:lvl1pPr marL="0" marR="0" lvl="0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1pPr>
            <a:lvl2pPr marL="0" marR="0" lvl="1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2pPr>
            <a:lvl3pPr marL="0" marR="0" lvl="2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3pPr>
            <a:lvl4pPr marL="0" marR="0" lvl="3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4pPr>
            <a:lvl5pPr marL="0" marR="0" lvl="4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5pPr>
            <a:lvl6pPr marL="457200" marR="0" lvl="5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6pPr>
            <a:lvl7pPr marL="914400" marR="0" lvl="6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7pPr>
            <a:lvl8pPr marL="1371600" marR="0" lvl="7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8pPr>
            <a:lvl9pPr marL="1828800" marR="0" lvl="8" indent="0" algn="l" rtl="0">
              <a:spcBef>
                <a:spcPts val="0"/>
              </a:spcBef>
              <a:spcAft>
                <a:spcPts val="0"/>
              </a:spcAft>
              <a:buSzPct val="30434"/>
              <a:buNone/>
              <a:defRPr sz="4600" b="0" i="0" u="none" strike="noStrike" cap="none">
                <a:solidFill>
                  <a:schemeClr val="lt1"/>
                </a:solidFill>
                <a:latin typeface="Source Sans Pro"/>
                <a:ea typeface="Source Sans Pro"/>
                <a:cs typeface="Source Sans Pro"/>
                <a:sym typeface="Source Sans Pro"/>
              </a:defRPr>
            </a:lvl9pPr>
          </a:lstStyle>
          <a:p>
            <a:endParaRPr/>
          </a:p>
        </p:txBody>
      </p:sp>
      <p:sp>
        <p:nvSpPr>
          <p:cNvPr id="27" name="Shape 27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7467600" cy="4525962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t" anchorCtr="0"/>
          <a:lstStyle>
            <a:lvl1pPr marL="419100" marR="0" lvl="0" indent="-2413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  <a:defRPr sz="3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L="722313" marR="0" lvl="1" indent="-129222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  <a:defRPr sz="2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L="1004888" marR="0" lvl="2" indent="-126048" algn="l" rtl="0">
              <a:spcBef>
                <a:spcPts val="48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  <a:defRPr sz="24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L="1279525" marR="0" lvl="3" indent="-123825" algn="l" rtl="0">
              <a:spcBef>
                <a:spcPts val="400"/>
              </a:spcBef>
              <a:spcAft>
                <a:spcPts val="0"/>
              </a:spcAft>
              <a:buClr>
                <a:srgbClr val="8D89A4"/>
              </a:buClr>
              <a:buSzPct val="90000"/>
              <a:buFont typeface="Noto Sans Symbols"/>
              <a:buChar char="●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L="1489075" marR="0" lvl="4" indent="-66675" algn="l" rtl="0">
              <a:spcBef>
                <a:spcPts val="400"/>
              </a:spcBef>
              <a:spcAft>
                <a:spcPts val="0"/>
              </a:spcAft>
              <a:buClr>
                <a:srgbClr val="748560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L="1700784" marR="0" lvl="5" indent="-62483" algn="l" rtl="0">
              <a:spcBef>
                <a:spcPts val="400"/>
              </a:spcBef>
              <a:buClr>
                <a:schemeClr val="accent5"/>
              </a:buClr>
              <a:buSzPct val="100000"/>
              <a:buFont typeface="Arial"/>
              <a:buChar char="-"/>
              <a:defRPr sz="20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L="1920240" marR="0" lvl="6" indent="-78739" algn="l" rtl="0">
              <a:spcBef>
                <a:spcPts val="360"/>
              </a:spcBef>
              <a:buClr>
                <a:schemeClr val="accent6"/>
              </a:buClr>
              <a:buSzPct val="100000"/>
              <a:buFont typeface="Arial"/>
              <a:buChar char="•"/>
              <a:defRPr sz="18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L="2139696" marR="0" lvl="7" indent="-82295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▪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L="2331720" marR="0" lvl="8" indent="-83820" algn="l" rtl="0">
              <a:spcBef>
                <a:spcPts val="320"/>
              </a:spcBef>
              <a:buClr>
                <a:schemeClr val="accent6"/>
              </a:buClr>
              <a:buSzPct val="100000"/>
              <a:buFont typeface="Arial"/>
              <a:buChar char="•"/>
              <a:defRPr sz="1600" b="0" i="0" u="none" strike="noStrike" cap="none">
                <a:solidFill>
                  <a:schemeClr val="lt1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endParaRPr/>
          </a:p>
        </p:txBody>
      </p:sp>
      <p:sp>
        <p:nvSpPr>
          <p:cNvPr id="28" name="Shape 28"/>
          <p:cNvSpPr txBox="1">
            <a:spLocks noGrp="1"/>
          </p:cNvSpPr>
          <p:nvPr>
            <p:ph type="dt" idx="10"/>
          </p:nvPr>
        </p:nvSpPr>
        <p:spPr>
          <a:xfrm>
            <a:off x="457200" y="6421437"/>
            <a:ext cx="2133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kern="0">
              <a:solidFill>
                <a:srgbClr val="FFFFFF"/>
              </a:solidFill>
            </a:endParaRPr>
          </a:p>
        </p:txBody>
      </p:sp>
      <p:sp>
        <p:nvSpPr>
          <p:cNvPr id="29" name="Shape 29"/>
          <p:cNvSpPr txBox="1">
            <a:spLocks noGrp="1"/>
          </p:cNvSpPr>
          <p:nvPr>
            <p:ph type="ftr" idx="11"/>
          </p:nvPr>
        </p:nvSpPr>
        <p:spPr>
          <a:xfrm>
            <a:off x="3124200" y="6421437"/>
            <a:ext cx="2895600" cy="365125"/>
          </a:xfrm>
          <a:prstGeom prst="rect">
            <a:avLst/>
          </a:prstGeom>
          <a:noFill/>
          <a:ln>
            <a:noFill/>
          </a:ln>
        </p:spPr>
        <p:txBody>
          <a:bodyPr wrap="square" lIns="91425" tIns="91425" rIns="91425" bIns="91425" anchor="b" anchorCtr="0"/>
          <a:lstStyle>
            <a:lvl1pPr marL="0" marR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1pPr>
            <a:lvl2pPr marL="457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2pPr>
            <a:lvl3pPr marL="914400" marR="0" lvl="2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3pPr>
            <a:lvl4pPr marL="1371600" marR="0" lvl="3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4pPr>
            <a:lvl5pPr marL="1828800" marR="0" lvl="4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5pPr>
            <a:lvl6pPr marL="2286000" marR="0" lvl="5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6pPr>
            <a:lvl7pPr marL="3200400" marR="0" lvl="6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7pPr>
            <a:lvl8pPr marL="4572000" marR="0" lvl="7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8pPr>
            <a:lvl9pPr marL="6400800" marR="0" lvl="8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ct val="77777"/>
              <a:buNone/>
              <a:defRPr sz="1800" b="0" i="0" u="none" strike="noStrike" cap="none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defRPr>
            </a:lvl9pPr>
          </a:lstStyle>
          <a:p>
            <a:endParaRPr kern="0">
              <a:solidFill>
                <a:srgbClr val="FFFFFF"/>
              </a:solidFill>
            </a:endParaRPr>
          </a:p>
        </p:txBody>
      </p:sp>
      <p:sp>
        <p:nvSpPr>
          <p:cNvPr id="30" name="Shape 30"/>
          <p:cNvSpPr txBox="1">
            <a:spLocks noGrp="1"/>
          </p:cNvSpPr>
          <p:nvPr>
            <p:ph type="sldNum" idx="12"/>
          </p:nvPr>
        </p:nvSpPr>
        <p:spPr>
          <a:xfrm>
            <a:off x="8153400" y="6421437"/>
            <a:ext cx="762000" cy="365125"/>
          </a:xfrm>
          <a:prstGeom prst="rect">
            <a:avLst/>
          </a:prstGeom>
          <a:noFill/>
          <a:ln>
            <a:noFill/>
          </a:ln>
        </p:spPr>
        <p:txBody>
          <a:bodyPr wrap="square" lIns="0" tIns="0" rIns="0" bIns="0" anchor="b" anchorCtr="0">
            <a:noAutofit/>
          </a:bodyPr>
          <a:lstStyle/>
          <a:p>
            <a:pPr indent="-63500" algn="r">
              <a:buClr>
                <a:srgbClr val="9B9A98"/>
              </a:buClr>
              <a:buSzPct val="100000"/>
              <a:buFont typeface="Tahoma"/>
              <a:buNone/>
            </a:pPr>
            <a:fld id="{00000000-1234-1234-1234-123412341234}" type="slidenum">
              <a:rPr lang="en-US" sz="1000" kern="0">
                <a:solidFill>
                  <a:srgbClr val="9B9A98"/>
                </a:solidFill>
                <a:latin typeface="Tahoma"/>
                <a:ea typeface="Tahoma"/>
                <a:cs typeface="Tahoma"/>
                <a:sym typeface="Tahoma"/>
              </a:rPr>
              <a:pPr indent="-63500" algn="r">
                <a:buClr>
                  <a:srgbClr val="9B9A98"/>
                </a:buClr>
                <a:buSzPct val="100000"/>
                <a:buFont typeface="Tahoma"/>
                <a:buNone/>
              </a:pPr>
              <a:t>‹#›</a:t>
            </a:fld>
            <a:endParaRPr lang="en-US" sz="1000" kern="0">
              <a:solidFill>
                <a:srgbClr val="9B9A98"/>
              </a:solidFill>
              <a:latin typeface="Tahoma"/>
              <a:ea typeface="Tahoma"/>
              <a:cs typeface="Tahoma"/>
              <a:sym typeface="Tahoma"/>
            </a:endParaRPr>
          </a:p>
        </p:txBody>
      </p:sp>
    </p:spTree>
    <p:extLst>
      <p:ext uri="{BB962C8B-B14F-4D97-AF65-F5344CB8AC3E}">
        <p14:creationId xmlns:p14="http://schemas.microsoft.com/office/powerpoint/2010/main" val="4032616868"/>
      </p:ext>
    </p:extLst>
  </p:cSld>
  <p:clrMap bg1="lt1" tx1="dk1" bg2="dk2" tx2="lt2" accent1="accent1" accent2="accent2" accent3="accent3" accent4="accent4" accent5="accent5" accent6="accent6" hlink="hlink" folHlink="folHlink"/>
  <p:sldLayoutIdLst>
    <p:sldLayoutId id="2147483663" r:id="rId1"/>
    <p:sldLayoutId id="2147483664" r:id="rId2"/>
    <p:sldLayoutId id="2147483665" r:id="rId3"/>
    <p:sldLayoutId id="2147483666" r:id="rId4"/>
    <p:sldLayoutId id="2147483667" r:id="rId5"/>
    <p:sldLayoutId id="2147483668" r:id="rId6"/>
    <p:sldLayoutId id="2147483669" r:id="rId7"/>
    <p:sldLayoutId id="2147483670" r:id="rId8"/>
    <p:sldLayoutId id="2147483671" r:id="rId9"/>
    <p:sldLayoutId id="2147483672" r:id="rId10"/>
    <p:sldLayoutId id="2147483673" r:id="rId11"/>
  </p:sldLayoutIdLst>
  <p:hf sldNum="0" hdr="0" ftr="0" dt="0"/>
  <p:txStyles>
    <p:title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</p:titleStyle>
    <p:body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bodyStyle>
    <p:otherStyle>
      <a:defPPr marR="0" lvl="0" algn="l" rtl="0">
        <a:lnSpc>
          <a:spcPct val="100000"/>
        </a:lnSpc>
        <a:spcBef>
          <a:spcPts val="0"/>
        </a:spcBef>
        <a:spcAft>
          <a:spcPts val="0"/>
        </a:spcAft>
      </a:defPPr>
      <a:lvl1pPr marR="0" lvl="0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1pPr>
      <a:lvl2pPr marR="0" lvl="1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2pPr>
      <a:lvl3pPr marR="0" lvl="2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3pPr>
      <a:lvl4pPr marR="0" lvl="3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4pPr>
      <a:lvl5pPr marR="0" lvl="4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5pPr>
      <a:lvl6pPr marR="0" lvl="5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6pPr>
      <a:lvl7pPr marR="0" lvl="6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7pPr>
      <a:lvl8pPr marR="0" lvl="7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8pPr>
      <a:lvl9pPr marR="0" lvl="8" algn="l" rtl="0">
        <a:lnSpc>
          <a:spcPct val="100000"/>
        </a:lnSpc>
        <a:spcBef>
          <a:spcPts val="0"/>
        </a:spcBef>
        <a:spcAft>
          <a:spcPts val="0"/>
        </a:spcAft>
        <a:buNone/>
        <a:defRPr sz="1400" b="0" i="0" u="none" strike="noStrike" cap="none">
          <a:solidFill>
            <a:srgbClr val="000000"/>
          </a:solidFill>
          <a:latin typeface="Arial"/>
          <a:ea typeface="Arial"/>
          <a:cs typeface="Arial"/>
          <a:sym typeface="Arial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6" name="Shape 316"/>
          <p:cNvSpPr txBox="1">
            <a:spLocks noGrp="1"/>
          </p:cNvSpPr>
          <p:nvPr>
            <p:ph type="title"/>
          </p:nvPr>
        </p:nvSpPr>
        <p:spPr>
          <a:xfrm>
            <a:off x="-1" y="0"/>
            <a:ext cx="9528175" cy="6626225"/>
          </a:xfrm>
          <a:prstGeom prst="rect">
            <a:avLst/>
          </a:prstGeom>
          <a:noFill/>
          <a:ln>
            <a:noFill/>
          </a:ln>
        </p:spPr>
        <p:txBody>
          <a:bodyPr wrap="square" lIns="45700" tIns="0" rIns="45700" bIns="0" anchor="t" anchorCtr="0">
            <a:noAutofit/>
          </a:bodyPr>
          <a:lstStyle/>
          <a:p>
            <a:pPr marL="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D4E6"/>
              </a:buClr>
              <a:buSzPct val="100000"/>
              <a:buFont typeface="Source Sans Pro"/>
              <a:buNone/>
            </a:pPr>
            <a:r>
              <a:rPr lang="en-US" sz="540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Chapter Twelve</a:t>
            </a:r>
            <a:br>
              <a:rPr lang="en-US" sz="540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540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Politics of the Roaring Twenties</a:t>
            </a:r>
            <a:r>
              <a:rPr lang="en-US" sz="378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378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378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378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378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378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378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378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378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378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378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378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378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378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324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Section 2  </a:t>
            </a:r>
            <a:br>
              <a:rPr lang="en-US" sz="324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324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Harding Presidency</a:t>
            </a:r>
          </a:p>
        </p:txBody>
      </p:sp>
      <p:pic>
        <p:nvPicPr>
          <p:cNvPr id="317" name="Shape 317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295400" y="2667000"/>
            <a:ext cx="2590800" cy="2666911"/>
          </a:xfrm>
          <a:prstGeom prst="rect">
            <a:avLst/>
          </a:prstGeom>
          <a:noFill/>
          <a:ln>
            <a:noFill/>
          </a:ln>
        </p:spPr>
      </p:pic>
      <p:pic>
        <p:nvPicPr>
          <p:cNvPr id="318" name="Shape 318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5791200" y="2514600"/>
            <a:ext cx="2624168" cy="35125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954100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9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6" name="Shape 39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458200" cy="887412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DF56"/>
              </a:buClr>
              <a:buSzPct val="100000"/>
              <a:buFont typeface="Source Sans Pro"/>
              <a:buNone/>
            </a:pPr>
            <a:r>
              <a:rPr lang="en-US" sz="4800" b="1" i="0" u="none" strike="noStrike" cap="none">
                <a:solidFill>
                  <a:srgbClr val="F7DF5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American Industries Flourish</a:t>
            </a:r>
          </a:p>
        </p:txBody>
      </p:sp>
      <p:sp>
        <p:nvSpPr>
          <p:cNvPr id="397" name="Shape 397"/>
          <p:cNvSpPr txBox="1">
            <a:spLocks noGrp="1"/>
          </p:cNvSpPr>
          <p:nvPr>
            <p:ph type="body" idx="1"/>
          </p:nvPr>
        </p:nvSpPr>
        <p:spPr>
          <a:xfrm>
            <a:off x="381000" y="1219200"/>
            <a:ext cx="4648200" cy="556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191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Char char="⦿"/>
            </a:pPr>
            <a:r>
              <a:rPr lang="en-US" sz="2400" b="0" i="0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Impact of the Automobile</a:t>
            </a:r>
          </a:p>
          <a:p>
            <a:pPr marL="854075" marR="0" lvl="1" indent="-523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Source Sans Pro"/>
              <a:buNone/>
            </a:pPr>
            <a:endParaRPr sz="2400" b="0" i="0" strike="noStrike" cap="none" dirty="0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854075" marR="0" lvl="1" indent="-523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Source Sans Pro"/>
              <a:buAutoNum type="arabicPeriod"/>
            </a:pPr>
            <a:r>
              <a:rPr lang="en-US" sz="2400" b="0" i="0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Literally changed the American landscape </a:t>
            </a:r>
          </a:p>
          <a:p>
            <a:pPr marL="1136650" marR="0" lvl="2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</a:pPr>
            <a:r>
              <a:rPr lang="en-US" b="0" i="0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construction of new paved roads (Route 66)</a:t>
            </a:r>
          </a:p>
          <a:p>
            <a:pPr marL="1136650" marR="0" lvl="2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</a:pPr>
            <a:r>
              <a:rPr lang="en-US" b="0" i="0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Changed architectural styles</a:t>
            </a:r>
          </a:p>
          <a:p>
            <a:pPr marL="1136650" marR="0" lvl="2" indent="-5143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</a:pPr>
            <a:r>
              <a:rPr lang="en-US" b="0" i="0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Gas stations, motels, </a:t>
            </a:r>
            <a:r>
              <a:rPr lang="en-US" b="0" i="0" strike="noStrike" cap="none" dirty="0" smtClean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etc.</a:t>
            </a:r>
          </a:p>
          <a:p>
            <a:pPr marL="854075" marR="0" lvl="1" indent="-523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Source Sans Pro"/>
              <a:buNone/>
            </a:pPr>
            <a:endParaRPr sz="2400" b="0" i="0" strike="noStrike" cap="none" dirty="0" smtClean="0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330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None/>
            </a:pPr>
            <a:r>
              <a:rPr lang="en-US" sz="2400" b="0" i="0" strike="noStrike" cap="none" dirty="0" smtClean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2. </a:t>
            </a:r>
            <a:r>
              <a:rPr lang="en-US" sz="2400" dirty="0">
                <a:latin typeface="Rosarivo"/>
                <a:ea typeface="Rosarivo"/>
                <a:cs typeface="Rosarivo"/>
                <a:sym typeface="Rosarivo"/>
              </a:rPr>
              <a:t>	</a:t>
            </a:r>
            <a:r>
              <a:rPr lang="en-US" sz="2400" b="0" i="0" strike="noStrike" cap="none" dirty="0" smtClean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Liberated </a:t>
            </a:r>
            <a:r>
              <a:rPr lang="en-US" sz="2400" b="0" i="0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isolated rural families (they can now travel to cities)</a:t>
            </a:r>
          </a:p>
          <a:p>
            <a:pPr marL="854075" marR="0" lvl="1" indent="-523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Source Sans Pro"/>
              <a:buNone/>
            </a:pPr>
            <a:endParaRPr sz="2400" b="0" i="0" u="none" strike="noStrike" cap="none" dirty="0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419100" marR="0" lvl="0" indent="-485140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rPr lang="en-US" sz="24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pic>
        <p:nvPicPr>
          <p:cNvPr id="398" name="Shape 398" descr="http://upload.wikimedia.org/wikipedia/commons/thumb/d/d9/1931_Ford_Model_A_Deluxe_Tudor.jpg/250px-1931_Ford_Model_A_Deluxe_Tudor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105400" y="1981200"/>
            <a:ext cx="3870325" cy="3577102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79749610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2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3" name="Shape 403"/>
          <p:cNvSpPr txBox="1">
            <a:spLocks noGrp="1"/>
          </p:cNvSpPr>
          <p:nvPr>
            <p:ph type="title"/>
          </p:nvPr>
        </p:nvSpPr>
        <p:spPr>
          <a:xfrm>
            <a:off x="415159" y="228600"/>
            <a:ext cx="8458200" cy="887412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DF56"/>
              </a:buClr>
              <a:buSzPct val="100000"/>
              <a:buFont typeface="Source Sans Pro"/>
              <a:buNone/>
            </a:pPr>
            <a:r>
              <a:rPr lang="en-US" sz="4800" b="1" i="0" u="none" strike="noStrike" cap="none">
                <a:solidFill>
                  <a:srgbClr val="F7DF5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American Industries Flourish</a:t>
            </a:r>
          </a:p>
        </p:txBody>
      </p:sp>
      <p:sp>
        <p:nvSpPr>
          <p:cNvPr id="404" name="Shape 404"/>
          <p:cNvSpPr txBox="1">
            <a:spLocks noGrp="1"/>
          </p:cNvSpPr>
          <p:nvPr>
            <p:ph type="body" idx="1"/>
          </p:nvPr>
        </p:nvSpPr>
        <p:spPr>
          <a:xfrm>
            <a:off x="4343400" y="1063173"/>
            <a:ext cx="4572000" cy="548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854075" marR="0" lvl="1" indent="-66675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None/>
            </a:pPr>
            <a:endParaRPr sz="2500" b="0" i="0" u="none" strike="noStrike" cap="none" dirty="0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330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None/>
            </a:pPr>
            <a:r>
              <a:rPr lang="en-US" sz="2500" b="0" i="0" u="none" strike="noStrike" cap="none" dirty="0" smtClean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1. Allowed for greater independence for young people</a:t>
            </a:r>
          </a:p>
          <a:p>
            <a:pPr marL="854075" marR="0" lvl="1" indent="-523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Source Sans Pro"/>
              <a:buNone/>
            </a:pPr>
            <a:endParaRPr sz="2500" b="0" i="0" u="sng" strike="noStrike" cap="none" dirty="0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330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None/>
            </a:pPr>
            <a:r>
              <a:rPr lang="en-US" sz="2500" b="0" i="0" strike="noStrike" cap="none" dirty="0" smtClean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2. Created </a:t>
            </a:r>
            <a:r>
              <a:rPr lang="en-US" sz="2500" b="0" i="0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the urban sprawl (workers can live further away from their jobs)</a:t>
            </a:r>
          </a:p>
          <a:p>
            <a:pPr marL="854075" marR="0" lvl="1" indent="-52387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Source Sans Pro"/>
              <a:buNone/>
            </a:pPr>
            <a:endParaRPr sz="2500" b="0" i="0" u="none" strike="noStrike" cap="none" dirty="0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3302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None/>
            </a:pPr>
            <a:r>
              <a:rPr lang="en-US" sz="2500" b="0" i="0" u="none" strike="noStrike" cap="none" dirty="0" smtClean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3. Cars </a:t>
            </a:r>
            <a:r>
              <a:rPr lang="en-US" sz="25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become a status symbol, yet still affordable enough that they were attainable by many</a:t>
            </a:r>
          </a:p>
          <a:p>
            <a:pPr marL="34925" marR="0" lvl="0" indent="-100965" algn="l" rtl="0">
              <a:lnSpc>
                <a:spcPct val="80000"/>
              </a:lnSpc>
              <a:spcBef>
                <a:spcPts val="360"/>
              </a:spcBef>
              <a:spcAft>
                <a:spcPts val="0"/>
              </a:spcAft>
              <a:buClr>
                <a:schemeClr val="accent1"/>
              </a:buClr>
              <a:buSzPct val="79999"/>
              <a:buFont typeface="Noto Sans Symbols"/>
              <a:buNone/>
            </a:pPr>
            <a:r>
              <a:rPr lang="en-US" sz="1800" b="0" i="0" u="none" dirty="0">
                <a:solidFill>
                  <a:schemeClr val="lt1"/>
                </a:solidFill>
                <a:latin typeface="Tahoma"/>
                <a:ea typeface="Tahoma"/>
                <a:cs typeface="Tahoma"/>
                <a:sym typeface="Tahoma"/>
              </a:rPr>
              <a:t> </a:t>
            </a:r>
          </a:p>
        </p:txBody>
      </p:sp>
      <p:pic>
        <p:nvPicPr>
          <p:cNvPr id="405" name="Shape 405" descr="http://www.riverspilot.com/Files/Images/article/1/orig/R66Map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28600" y="1676400"/>
            <a:ext cx="4415659" cy="425994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228600" y="6248400"/>
            <a:ext cx="6553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/>
            <a:r>
              <a:rPr lang="en" dirty="0" smtClean="0">
                <a:solidFill>
                  <a:srgbClr val="FFFF00"/>
                </a:solidFill>
              </a:rPr>
              <a:t>EQ: How did the automobile influence American lives?</a:t>
            </a:r>
            <a:endParaRPr lang="e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39858600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0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" name="Shape 410"/>
          <p:cNvSpPr txBox="1">
            <a:spLocks noGrp="1"/>
          </p:cNvSpPr>
          <p:nvPr>
            <p:ph type="body" idx="1"/>
          </p:nvPr>
        </p:nvSpPr>
        <p:spPr>
          <a:xfrm>
            <a:off x="0" y="1295400"/>
            <a:ext cx="4724400" cy="55626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2000" b="0" i="0" u="sng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Americans owned 40% of the world’s wealth.</a:t>
            </a: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Average income up 35% (from $522 to $705 average salary)</a:t>
            </a: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People found it easy to spend their increased income.</a:t>
            </a: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Advances in alternating current allowed the power grid to extend out to many more people.</a:t>
            </a: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New electric machines</a:t>
            </a:r>
          </a:p>
          <a:p>
            <a:pPr marL="1004887" marR="0" lvl="2" indent="-25558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2"/>
              </a:buClr>
              <a:buSzPct val="85000"/>
              <a:buFont typeface="Arial"/>
              <a:buChar char="○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Some had irons, refrigerators, ranges, toasters, washing machine, vacuum cleaners, etc.</a:t>
            </a:r>
          </a:p>
        </p:txBody>
      </p:sp>
      <p:sp>
        <p:nvSpPr>
          <p:cNvPr id="411" name="Shape 41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458200" cy="792162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2794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DF56"/>
              </a:buClr>
              <a:buSzPct val="100000"/>
              <a:buFont typeface="Source Sans Pro"/>
              <a:buNone/>
            </a:pPr>
            <a:r>
              <a:rPr lang="en-US" sz="4400" b="1" i="0" u="none" strike="noStrike" cap="none">
                <a:solidFill>
                  <a:srgbClr val="F7DF5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America’s Standard of Living Soars</a:t>
            </a:r>
          </a:p>
        </p:txBody>
      </p:sp>
      <p:pic>
        <p:nvPicPr>
          <p:cNvPr id="412" name="Shape 412" descr="http://3.bp.blogspot.com/-DcfcNkNFSEs/TVbq5cgp_kI/AAAAAAAABxA/jGf5ogZKKrQ/s1600/ultra_modern_american_kitchen_of_th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625975" y="1676400"/>
            <a:ext cx="4431461" cy="3727826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457200" y="6096000"/>
            <a:ext cx="7010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>
              <a:spcBef>
                <a:spcPts val="0"/>
              </a:spcBef>
              <a:buNone/>
            </a:pPr>
            <a:r>
              <a:rPr lang="en" dirty="0" smtClean="0">
                <a:solidFill>
                  <a:srgbClr val="FFFF00"/>
                </a:solidFill>
              </a:rPr>
              <a:t>EQ: How do you think most Americans lives changes?</a:t>
            </a:r>
            <a:endParaRPr lang="en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723419703"/>
      </p:ext>
    </p:extLst>
  </p:cSld>
  <p:clrMapOvr>
    <a:masterClrMapping/>
  </p:clrMapOvr>
  <p:transition spd="slow">
    <p:fade thruBlk="1"/>
  </p:transition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1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7" name="Shape 417"/>
          <p:cNvSpPr txBox="1">
            <a:spLocks noGrp="1"/>
          </p:cNvSpPr>
          <p:nvPr>
            <p:ph type="body" idx="1"/>
          </p:nvPr>
        </p:nvSpPr>
        <p:spPr>
          <a:xfrm>
            <a:off x="2438400" y="1066800"/>
            <a:ext cx="4191000" cy="57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19100" marR="0" lvl="0" indent="-393700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000" b="0" i="0" u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Modern Advertising</a:t>
            </a:r>
          </a:p>
          <a:p>
            <a:pPr marL="722312" marR="0" lvl="1" indent="-27781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Psychologists were consulted to help focus appeal on people’s desire for youthfulness, beauty, health, and wealth</a:t>
            </a:r>
          </a:p>
          <a:p>
            <a:pPr marL="722312" marR="0" lvl="1" indent="-41497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722312" marR="0" lvl="1" indent="-27781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2000" b="0" i="0" u="sng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Brand names became familiar and luxury items were made to seem like necessities</a:t>
            </a:r>
          </a:p>
          <a:p>
            <a:pPr marL="722312" marR="0" lvl="1" indent="-41497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722312" marR="0" lvl="1" indent="-277812" algn="l" rtl="0">
              <a:lnSpc>
                <a:spcPct val="11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2000" b="0" i="0" u="none" strike="noStrike" cap="none" dirty="0" smtClean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Business people </a:t>
            </a:r>
            <a:r>
              <a:rPr lang="en-US" sz="20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applied the power of advertising to other areas of American life</a:t>
            </a:r>
          </a:p>
        </p:txBody>
      </p:sp>
      <p:sp>
        <p:nvSpPr>
          <p:cNvPr id="418" name="Shape 418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10668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DF56"/>
              </a:buClr>
              <a:buSzPct val="100000"/>
              <a:buFont typeface="Source Sans Pro"/>
              <a:buNone/>
            </a:pPr>
            <a:r>
              <a:rPr lang="en-US" sz="4600" b="1" i="0" u="none" strike="noStrike" cap="none">
                <a:solidFill>
                  <a:srgbClr val="F7DF5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America’s Standard of Living Soars</a:t>
            </a:r>
          </a:p>
        </p:txBody>
      </p:sp>
      <p:pic>
        <p:nvPicPr>
          <p:cNvPr id="419" name="Shape 419" descr="http://www.proprofs.com/quiz-school/upload/yuiupload/45015703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42875" y="1066800"/>
            <a:ext cx="2289404" cy="4020023"/>
          </a:xfrm>
          <a:prstGeom prst="rect">
            <a:avLst/>
          </a:prstGeom>
          <a:noFill/>
          <a:ln>
            <a:noFill/>
          </a:ln>
        </p:spPr>
      </p:pic>
      <p:pic>
        <p:nvPicPr>
          <p:cNvPr id="420" name="Shape 420" descr="The Golden Age of Malarkey American Tobacco &quot;Reach for a Lucky Instead of a Sweet | A Cultural History of Advertising | Scoop.it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6707187" y="3352800"/>
            <a:ext cx="2278701" cy="334615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1010181"/>
      </p:ext>
    </p:extLst>
  </p:cSld>
  <p:clrMapOvr>
    <a:masterClrMapping/>
  </p:clrMapOvr>
  <p:transition spd="slow">
    <p:fade thruBlk="1"/>
  </p:transition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2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25" name="Shape 425"/>
          <p:cNvSpPr txBox="1">
            <a:spLocks noGrp="1"/>
          </p:cNvSpPr>
          <p:nvPr>
            <p:ph type="body" idx="1"/>
          </p:nvPr>
        </p:nvSpPr>
        <p:spPr>
          <a:xfrm>
            <a:off x="4038600" y="1219200"/>
            <a:ext cx="4953000" cy="5573994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2000" b="0" i="0" u="sng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Advertising made people want things</a:t>
            </a:r>
          </a:p>
          <a:p>
            <a:pPr marL="722312" marR="0" lvl="1" indent="-4149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None/>
            </a:pPr>
            <a:endParaRPr sz="2000" b="0" i="0" u="sng" strike="noStrike" cap="none" dirty="0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Installment plans (paying a little each month, with interest rates low) allowed people to buy goods they otherwise couldn’t.</a:t>
            </a: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Advertisers pushed the idea of installment plans.</a:t>
            </a: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“You furnish the girl, we’ll furnish   </a:t>
            </a:r>
          </a:p>
          <a:p>
            <a:pPr marL="722312" marR="0" lvl="1" indent="-4149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None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      the home!”</a:t>
            </a: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None/>
            </a:pPr>
            <a:endParaRPr sz="2000" b="0" i="0" u="none" strike="noStrike" cap="none" dirty="0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“Enjoy while you pay!”</a:t>
            </a:r>
          </a:p>
        </p:txBody>
      </p:sp>
      <p:sp>
        <p:nvSpPr>
          <p:cNvPr id="426" name="Shape 426"/>
          <p:cNvSpPr txBox="1">
            <a:spLocks noGrp="1"/>
          </p:cNvSpPr>
          <p:nvPr>
            <p:ph type="title"/>
          </p:nvPr>
        </p:nvSpPr>
        <p:spPr>
          <a:xfrm>
            <a:off x="152400" y="228600"/>
            <a:ext cx="8839200" cy="9906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DF56"/>
              </a:buClr>
              <a:buSzPct val="100000"/>
              <a:buFont typeface="Source Sans Pro"/>
              <a:buNone/>
            </a:pPr>
            <a:r>
              <a:rPr lang="en-US" sz="4600" b="1" i="0" u="none" strike="noStrike" cap="none" dirty="0">
                <a:solidFill>
                  <a:srgbClr val="F7DF5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America’s Standard of Living Soars</a:t>
            </a:r>
          </a:p>
        </p:txBody>
      </p:sp>
      <p:pic>
        <p:nvPicPr>
          <p:cNvPr id="427" name="Shape 427" descr="http://alloveralbany.com/images/vintage_ads_katie_ice_cubes_cropped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04800" y="1447800"/>
            <a:ext cx="4028503" cy="44120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008035272"/>
      </p:ext>
    </p:extLst>
  </p:cSld>
  <p:clrMapOvr>
    <a:masterClrMapping/>
  </p:clrMapOvr>
  <p:transition spd="slow">
    <p:fade thruBlk="1"/>
  </p:transition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2" name="Shape 432"/>
          <p:cNvSpPr txBox="1">
            <a:spLocks noGrp="1"/>
          </p:cNvSpPr>
          <p:nvPr>
            <p:ph type="body" idx="1"/>
          </p:nvPr>
        </p:nvSpPr>
        <p:spPr>
          <a:xfrm>
            <a:off x="0" y="1219200"/>
            <a:ext cx="9144000" cy="5486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1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None/>
            </a:pPr>
            <a:r>
              <a:rPr lang="en-US" sz="32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  </a:t>
            </a:r>
            <a:r>
              <a:rPr lang="en-US" sz="3200" b="0" i="0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** Prosperity of the 1920s was superficial</a:t>
            </a:r>
          </a:p>
          <a:p>
            <a:pPr marL="0" marR="0" lvl="1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None/>
            </a:pPr>
            <a:r>
              <a:rPr lang="en-US" sz="3200" b="0" i="0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	</a:t>
            </a:r>
            <a:r>
              <a:rPr lang="en-US" sz="2800" b="0" i="0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1.   major industries like steel, automobiles, and</a:t>
            </a:r>
          </a:p>
          <a:p>
            <a:pPr marL="0" marR="0" lvl="1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None/>
            </a:pPr>
            <a:r>
              <a:rPr lang="en-US" sz="2800" b="0" i="0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               home construction were suffering</a:t>
            </a:r>
          </a:p>
          <a:p>
            <a:pPr marL="0" marR="0" lvl="1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None/>
            </a:pPr>
            <a:r>
              <a:rPr lang="en-US" sz="2800" b="0" i="0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	2.   the number of products purchased on credit</a:t>
            </a:r>
          </a:p>
          <a:p>
            <a:pPr marL="0" marR="0" lvl="1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None/>
            </a:pPr>
            <a:r>
              <a:rPr lang="en-US" sz="2800" b="0" i="0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	      rose substantially</a:t>
            </a:r>
          </a:p>
          <a:p>
            <a:pPr marL="0" marR="0" lvl="1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None/>
            </a:pPr>
            <a:r>
              <a:rPr lang="en-US" sz="2800" b="0" i="0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	3.   more than 80% of the American people</a:t>
            </a:r>
          </a:p>
          <a:p>
            <a:pPr marL="0" marR="0" lvl="1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None/>
            </a:pPr>
            <a:r>
              <a:rPr lang="en-US" sz="2800" b="0" i="0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	      earned less than $3,000 per year, yet they</a:t>
            </a:r>
          </a:p>
          <a:p>
            <a:pPr marL="0" marR="0" lvl="1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None/>
            </a:pPr>
            <a:r>
              <a:rPr lang="en-US" sz="2800" b="0" i="0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	      continued to spend lavishly</a:t>
            </a:r>
          </a:p>
          <a:p>
            <a:pPr marL="0" marR="0" lvl="1" indent="-18288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None/>
            </a:pPr>
            <a:r>
              <a:rPr lang="en-US" sz="2800" b="0" i="0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	4.   farms were producing more food than </a:t>
            </a:r>
            <a:r>
              <a:rPr lang="en-US" sz="2800" b="0" i="0" strike="noStrike" cap="none" dirty="0" smtClean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needed and </a:t>
            </a:r>
            <a:r>
              <a:rPr lang="en-US" sz="2800" b="0" i="0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drove down the price of food ***</a:t>
            </a:r>
          </a:p>
        </p:txBody>
      </p:sp>
      <p:sp>
        <p:nvSpPr>
          <p:cNvPr id="433" name="Shape 433"/>
          <p:cNvSpPr txBox="1">
            <a:spLocks noGrp="1"/>
          </p:cNvSpPr>
          <p:nvPr>
            <p:ph type="title"/>
          </p:nvPr>
        </p:nvSpPr>
        <p:spPr>
          <a:xfrm>
            <a:off x="152400" y="0"/>
            <a:ext cx="8839200" cy="9906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2921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DF56"/>
              </a:buClr>
              <a:buSzPct val="100000"/>
              <a:buFont typeface="Source Sans Pro"/>
              <a:buNone/>
            </a:pPr>
            <a:r>
              <a:rPr lang="en-US" sz="4600" b="1" i="0" u="none" strike="noStrike" cap="none">
                <a:solidFill>
                  <a:srgbClr val="F7DF5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America’s Standard of Living Soars</a:t>
            </a:r>
          </a:p>
        </p:txBody>
      </p:sp>
    </p:spTree>
    <p:extLst>
      <p:ext uri="{BB962C8B-B14F-4D97-AF65-F5344CB8AC3E}">
        <p14:creationId xmlns:p14="http://schemas.microsoft.com/office/powerpoint/2010/main" val="3669678157"/>
      </p:ext>
    </p:extLst>
  </p:cSld>
  <p:clrMapOvr>
    <a:masterClrMapping/>
  </p:clrMapOvr>
  <p:transition spd="slow">
    <p:fade thruBlk="1"/>
  </p:transition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3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8" name="Shape 438"/>
          <p:cNvSpPr txBox="1">
            <a:spLocks noGrp="1"/>
          </p:cNvSpPr>
          <p:nvPr>
            <p:ph type="body" idx="1"/>
          </p:nvPr>
        </p:nvSpPr>
        <p:spPr>
          <a:xfrm>
            <a:off x="457200" y="1143000"/>
            <a:ext cx="8458200" cy="5715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191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400" b="0" i="0" u="sng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The Paradox</a:t>
            </a: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2400" b="0" i="0" u="sng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Coolidge stood for economy and a frugal way of life, but he was favored by people who “lived in the now.”</a:t>
            </a:r>
          </a:p>
          <a:p>
            <a:pPr marL="4191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400" b="0" i="0" u="none" dirty="0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4191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400" b="0" i="0" u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Problems on the horizon</a:t>
            </a: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Some economists thought buying on credit could get out of hand.</a:t>
            </a: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Growing income gap between workers and managers</a:t>
            </a: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Oversupply in some industries drove down prices (and profits!)</a:t>
            </a:r>
          </a:p>
          <a:p>
            <a:pPr marL="4191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400" b="0" i="0" u="none" dirty="0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4191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400" b="0" i="0" u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Still, life seemed easier and more enjoyable for hundreds of thousands of Americans</a:t>
            </a:r>
          </a:p>
          <a:p>
            <a:pPr marL="419100" marR="0" lvl="0" indent="-3937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400" b="0" i="0" u="none" dirty="0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</p:txBody>
      </p:sp>
      <p:sp>
        <p:nvSpPr>
          <p:cNvPr id="439" name="Shape 439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458200" cy="868362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DF56"/>
              </a:buClr>
              <a:buSzPct val="100000"/>
              <a:buFont typeface="Source Sans Pro"/>
              <a:buNone/>
            </a:pPr>
            <a:r>
              <a:rPr lang="en-US" sz="4800" b="1" i="0" u="none" strike="noStrike" cap="none">
                <a:solidFill>
                  <a:srgbClr val="F7DF5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 Superficial Prosperity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81000" y="61722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EQ: How could credit potentially be a problem for the economy?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51988609"/>
      </p:ext>
    </p:extLst>
  </p:cSld>
  <p:clrMapOvr>
    <a:masterClrMapping/>
  </p:clrMapOvr>
  <p:transition spd="slow">
    <p:fade thruBlk="1"/>
  </p:transition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4" name="Shape 444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305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DF56"/>
              </a:buClr>
              <a:buSzPct val="100000"/>
              <a:buFont typeface="Source Sans Pro"/>
              <a:buNone/>
            </a:pPr>
            <a:r>
              <a:rPr lang="en-US" sz="4800" b="1" i="0" u="none" strike="noStrike" cap="none">
                <a:solidFill>
                  <a:srgbClr val="F7DF5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Marketing Advertisement</a:t>
            </a:r>
          </a:p>
        </p:txBody>
      </p:sp>
      <p:sp>
        <p:nvSpPr>
          <p:cNvPr id="445" name="Shape 445"/>
          <p:cNvSpPr txBox="1">
            <a:spLocks noGrp="1"/>
          </p:cNvSpPr>
          <p:nvPr>
            <p:ph type="body" idx="1"/>
          </p:nvPr>
        </p:nvSpPr>
        <p:spPr>
          <a:xfrm>
            <a:off x="457200" y="1600200"/>
            <a:ext cx="8382000" cy="510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34925" marR="0" lvl="0" indent="-13652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rPr lang="en-US" sz="2500" b="0" i="0" u="none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How would you use modern advertising to market these items?  Create an advertisement for one of the items below:</a:t>
            </a:r>
          </a:p>
          <a:p>
            <a:pPr marL="34925" marR="0" lvl="0" indent="-9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34925" marR="0" lvl="0" indent="-9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200" b="0" i="0" u="none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Double Boiler: $1.19</a:t>
            </a:r>
          </a:p>
          <a:p>
            <a:pPr marL="34925" marR="0" lvl="0" indent="-9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200" b="0" i="0" u="none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Coffee Pot: $1.19 </a:t>
            </a:r>
          </a:p>
          <a:p>
            <a:pPr marL="34925" marR="0" lvl="0" indent="-9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200" b="0" i="0" u="none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Western Electric Clothes Washer: $125.00 </a:t>
            </a:r>
          </a:p>
          <a:p>
            <a:pPr marL="34925" marR="0" lvl="0" indent="-9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200" b="0" i="0" u="none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Electric Toaster Green: $6.75 </a:t>
            </a:r>
          </a:p>
          <a:p>
            <a:pPr marL="34925" marR="0" lvl="0" indent="-9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200" b="0" i="0" u="none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Aluminum Coffee Percolators: 98¢</a:t>
            </a:r>
          </a:p>
          <a:p>
            <a:pPr marL="34925" marR="0" lvl="0" indent="-9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200" b="0" i="0" u="none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Electric Table Stoves: $1.95 to $12.50 </a:t>
            </a:r>
          </a:p>
          <a:p>
            <a:pPr marL="34925" marR="0" lvl="0" indent="-9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200" b="0" i="0" u="none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Wind up Gramophone: (phonograph) $85 </a:t>
            </a:r>
          </a:p>
          <a:p>
            <a:pPr marL="34925" marR="0" lvl="0" indent="-9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200" b="0" i="0" u="none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Gas Ranges: $88</a:t>
            </a:r>
          </a:p>
          <a:p>
            <a:pPr marL="34925" marR="0" lvl="0" indent="-9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200" b="0" i="0" u="none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34925" marR="0" lvl="0" indent="-121285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rPr lang="en-US" sz="2200" b="0" i="0" u="none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**($100 in 1920 = about $1000 today)**</a:t>
            </a:r>
          </a:p>
          <a:p>
            <a:pPr marL="419100" marR="0" lvl="0" indent="-393700" algn="l" rtl="0">
              <a:spcBef>
                <a:spcPts val="44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200" b="0" i="0" u="none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</p:txBody>
      </p:sp>
    </p:spTree>
    <p:extLst>
      <p:ext uri="{BB962C8B-B14F-4D97-AF65-F5344CB8AC3E}">
        <p14:creationId xmlns:p14="http://schemas.microsoft.com/office/powerpoint/2010/main" val="4247381851"/>
      </p:ext>
    </p:extLst>
  </p:cSld>
  <p:clrMapOvr>
    <a:masterClrMapping/>
  </p:clrMapOvr>
  <p:transition spd="slow">
    <p:fade thruBlk="1"/>
  </p:transition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44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" name="Shape 450"/>
          <p:cNvSpPr txBox="1">
            <a:spLocks noGrp="1"/>
          </p:cNvSpPr>
          <p:nvPr>
            <p:ph type="body" idx="1"/>
          </p:nvPr>
        </p:nvSpPr>
        <p:spPr>
          <a:xfrm>
            <a:off x="152400" y="1417637"/>
            <a:ext cx="8839200" cy="5211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4384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rPr lang="en-US" sz="4800" b="0" i="0" u="none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How did changes in technology in the 1920s influence American life?  </a:t>
            </a:r>
          </a:p>
          <a:p>
            <a:pPr marL="0" marR="0" lvl="0" indent="-24384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rPr lang="en-US" sz="4800" b="0" i="0" u="none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Explain.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4000" b="0" i="0" u="none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0" marR="0" lvl="0" indent="-12192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Answer the question in </a:t>
            </a:r>
            <a:r>
              <a:rPr lang="en-US" sz="2400" b="0" i="0" u="sng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three complete sentences </a:t>
            </a:r>
            <a:r>
              <a:rPr lang="en-US" sz="2400" b="0" i="0" u="none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in your summary section</a:t>
            </a:r>
          </a:p>
          <a:p>
            <a:pPr marL="419100" marR="0" lvl="0" indent="-3937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</p:txBody>
      </p:sp>
      <p:sp>
        <p:nvSpPr>
          <p:cNvPr id="451" name="Shape 451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33"/>
              </a:buClr>
              <a:buSzPct val="100000"/>
              <a:buFont typeface="Source Sans Pro"/>
              <a:buNone/>
            </a:pPr>
            <a:r>
              <a:rPr lang="en-US" sz="5400" b="1" i="0" u="none" strike="noStrike" cap="none">
                <a:solidFill>
                  <a:srgbClr val="33CC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Essential Question</a:t>
            </a:r>
          </a:p>
        </p:txBody>
      </p:sp>
    </p:spTree>
    <p:extLst>
      <p:ext uri="{BB962C8B-B14F-4D97-AF65-F5344CB8AC3E}">
        <p14:creationId xmlns:p14="http://schemas.microsoft.com/office/powerpoint/2010/main" val="2957771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2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9" name="Shape 329"/>
          <p:cNvSpPr txBox="1">
            <a:spLocks noGrp="1"/>
          </p:cNvSpPr>
          <p:nvPr>
            <p:ph type="title"/>
          </p:nvPr>
        </p:nvSpPr>
        <p:spPr>
          <a:xfrm>
            <a:off x="381000" y="152400"/>
            <a:ext cx="8382000" cy="792162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DF56"/>
              </a:buClr>
              <a:buSzPct val="100000"/>
              <a:buFont typeface="Source Sans Pro"/>
              <a:buNone/>
            </a:pPr>
            <a:r>
              <a:rPr lang="en-US" sz="4800" b="0" i="0" u="none" strike="noStrike" cap="none">
                <a:solidFill>
                  <a:srgbClr val="F7DF5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Harding Struggles for Peace</a:t>
            </a:r>
          </a:p>
        </p:txBody>
      </p:sp>
      <p:sp>
        <p:nvSpPr>
          <p:cNvPr id="330" name="Shape 330"/>
          <p:cNvSpPr txBox="1">
            <a:spLocks noGrp="1"/>
          </p:cNvSpPr>
          <p:nvPr>
            <p:ph type="body" idx="1"/>
          </p:nvPr>
        </p:nvSpPr>
        <p:spPr>
          <a:xfrm>
            <a:off x="152400" y="990600"/>
            <a:ext cx="4495800" cy="5791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191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000" b="0" i="0" u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Warren G. Harding President</a:t>
            </a: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good looking, good natured, and calming</a:t>
            </a: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not the best, the smartest, nor the most exciting, but Americans loved him. </a:t>
            </a: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20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Americans were tired of progress, and wanted normalcy. </a:t>
            </a:r>
          </a:p>
          <a:p>
            <a:pPr marL="4191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000" b="0" i="0" u="sng" dirty="0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4191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000" b="0" i="0" u="sng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In 1921 Harding invited several major powers to the Washington Naval Conference; excluded Russia because of its Communist government</a:t>
            </a:r>
          </a:p>
          <a:p>
            <a:pPr marL="4191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000" b="0" i="0" u="none" dirty="0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4191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000" b="0" i="0" u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The world’s naval powers agreed to disarm their naval forces; first time in history </a:t>
            </a:r>
          </a:p>
        </p:txBody>
      </p:sp>
      <p:pic>
        <p:nvPicPr>
          <p:cNvPr id="331" name="Shape 331" descr="http://media.web.britannica.com/eb-media/45/1145-004-A9D837E7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5791200" y="990600"/>
            <a:ext cx="2094243" cy="22098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32" name="Shape 332" descr="http://www.mtholyoke.edu/~le20j/images/conference.jpg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4824412" y="3581400"/>
            <a:ext cx="4206739" cy="3122169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3173707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36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" name="Shape 337"/>
          <p:cNvSpPr txBox="1">
            <a:spLocks noGrp="1"/>
          </p:cNvSpPr>
          <p:nvPr>
            <p:ph type="body" idx="1"/>
          </p:nvPr>
        </p:nvSpPr>
        <p:spPr>
          <a:xfrm>
            <a:off x="0" y="3672714"/>
            <a:ext cx="8763000" cy="27432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191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1800" b="0" i="0" u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Settling War Debts</a:t>
            </a: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France and Britain could not repay loans to the U.S.($10 billion) </a:t>
            </a: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Britain and France looked to Germany to pay their debts (Germany was experiencing inflation, so they couldn’t pay)</a:t>
            </a: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1800" b="0" i="0" u="sng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Dawes Plan: U.S. investors loaned Germany $2.5 billion to repay Britain and France</a:t>
            </a: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Britain and France then used this money to pay back the U.S.</a:t>
            </a: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the United States was essentially being repaid with its own money </a:t>
            </a: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this deal caused resentment all around</a:t>
            </a:r>
          </a:p>
        </p:txBody>
      </p:sp>
      <p:sp>
        <p:nvSpPr>
          <p:cNvPr id="338" name="Shape 338"/>
          <p:cNvSpPr txBox="1">
            <a:spLocks noGrp="1"/>
          </p:cNvSpPr>
          <p:nvPr>
            <p:ph type="title"/>
          </p:nvPr>
        </p:nvSpPr>
        <p:spPr>
          <a:xfrm>
            <a:off x="529986" y="152400"/>
            <a:ext cx="8229600" cy="7620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DF56"/>
              </a:buClr>
              <a:buSzPct val="100000"/>
              <a:buFont typeface="Source Sans Pro"/>
              <a:buNone/>
            </a:pPr>
            <a:r>
              <a:rPr lang="en-US" sz="4400" b="1" i="0" u="none" strike="noStrike" cap="none" dirty="0">
                <a:solidFill>
                  <a:srgbClr val="F7DF5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Harding Struggles for Peace</a:t>
            </a:r>
          </a:p>
        </p:txBody>
      </p:sp>
      <p:pic>
        <p:nvPicPr>
          <p:cNvPr id="339" name="Shape 339" descr="dawes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905000" y="990600"/>
            <a:ext cx="5479572" cy="2667600"/>
          </a:xfrm>
          <a:prstGeom prst="rect">
            <a:avLst/>
          </a:prstGeom>
          <a:noFill/>
          <a:ln>
            <a:noFill/>
          </a:ln>
        </p:spPr>
      </p:pic>
      <p:sp>
        <p:nvSpPr>
          <p:cNvPr id="2" name="TextBox 1"/>
          <p:cNvSpPr txBox="1"/>
          <p:nvPr/>
        </p:nvSpPr>
        <p:spPr>
          <a:xfrm>
            <a:off x="304800" y="6324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EQ: What was the flaw of the </a:t>
            </a:r>
            <a:r>
              <a:rPr lang="en-US" smtClean="0">
                <a:solidFill>
                  <a:srgbClr val="FFFF00"/>
                </a:solidFill>
              </a:rPr>
              <a:t>Dawes </a:t>
            </a:r>
            <a:r>
              <a:rPr lang="en-US" smtClean="0">
                <a:solidFill>
                  <a:srgbClr val="FFFF00"/>
                </a:solidFill>
              </a:rPr>
              <a:t>Plan?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61043920"/>
      </p:ext>
    </p:extLst>
  </p:cSld>
  <p:clrMapOvr>
    <a:masterClrMapping/>
  </p:clrMapOvr>
  <p:transition spd="slow">
    <p:fade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4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4" name="Shape 344"/>
          <p:cNvSpPr txBox="1">
            <a:spLocks noGrp="1"/>
          </p:cNvSpPr>
          <p:nvPr>
            <p:ph type="body" idx="1"/>
          </p:nvPr>
        </p:nvSpPr>
        <p:spPr>
          <a:xfrm>
            <a:off x="228600" y="1600200"/>
            <a:ext cx="3962400" cy="5105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191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2800" b="0" i="0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1928 Kellogg-Briand Pact</a:t>
            </a:r>
          </a:p>
          <a:p>
            <a:pPr marL="962025" marR="0" lvl="1" indent="-517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Source Sans Pro"/>
              <a:buAutoNum type="arabicPeriod"/>
            </a:pPr>
            <a:r>
              <a:rPr lang="en-US" sz="2800" b="0" i="0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fifteen countries signed </a:t>
            </a:r>
          </a:p>
          <a:p>
            <a:pPr marL="962025" marR="0" lvl="1" indent="-517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Source Sans Pro"/>
              <a:buNone/>
            </a:pPr>
            <a:endParaRPr sz="2800" b="0" i="0" strike="noStrike" cap="none" dirty="0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4445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None/>
            </a:pPr>
            <a:r>
              <a:rPr lang="en-US" sz="2800" b="0" i="0" strike="noStrike" cap="none" dirty="0" smtClean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2. weak </a:t>
            </a:r>
            <a:r>
              <a:rPr lang="en-US" sz="2800" b="0" i="0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agreement to renounce war as a national policy</a:t>
            </a:r>
          </a:p>
          <a:p>
            <a:pPr marL="962025" marR="0" lvl="1" indent="-51752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Source Sans Pro"/>
              <a:buNone/>
            </a:pPr>
            <a:endParaRPr sz="2800" b="0" i="0" strike="noStrike" cap="none" dirty="0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444500" marR="0" lvl="1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None/>
            </a:pPr>
            <a:r>
              <a:rPr lang="en-US" sz="2800" b="0" i="0" strike="noStrike" cap="none" dirty="0" smtClean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3. </a:t>
            </a:r>
            <a:r>
              <a:rPr lang="en-US" sz="2800" b="0" i="0" u="none" strike="noStrike" cap="none" dirty="0" smtClean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had </a:t>
            </a:r>
            <a:r>
              <a:rPr lang="en-US" sz="28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no way of enforcing</a:t>
            </a:r>
          </a:p>
          <a:p>
            <a:pPr marL="419100" marR="0" lvl="0" indent="-535940" algn="l" rtl="0">
              <a:lnSpc>
                <a:spcPct val="100000"/>
              </a:lnSpc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dirty="0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419100" marR="0" lvl="0" indent="-393700" algn="l" rtl="0">
              <a:spcBef>
                <a:spcPts val="56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800" b="0" i="0" u="none" dirty="0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</p:txBody>
      </p:sp>
      <p:sp>
        <p:nvSpPr>
          <p:cNvPr id="345" name="Shape 345"/>
          <p:cNvSpPr txBox="1">
            <a:spLocks noGrp="1"/>
          </p:cNvSpPr>
          <p:nvPr>
            <p:ph type="title"/>
          </p:nvPr>
        </p:nvSpPr>
        <p:spPr>
          <a:xfrm>
            <a:off x="228600" y="228600"/>
            <a:ext cx="8686800" cy="11430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DF56"/>
              </a:buClr>
              <a:buSzPct val="100000"/>
              <a:buFont typeface="Source Sans Pro"/>
              <a:buNone/>
            </a:pPr>
            <a:r>
              <a:rPr lang="en-US" sz="4800" b="1" i="0" u="none" strike="noStrike" cap="none">
                <a:solidFill>
                  <a:srgbClr val="F7DF5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Harding Struggles for Peace</a:t>
            </a:r>
          </a:p>
        </p:txBody>
      </p:sp>
      <p:pic>
        <p:nvPicPr>
          <p:cNvPr id="346" name="Shape 346" descr="http://upload.wikimedia.org/wikipedia/commons/a/a8/Kellogg_Briand_Pac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4114800" y="2438400"/>
            <a:ext cx="4852987" cy="304792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866781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1" name="Shape 351"/>
          <p:cNvSpPr txBox="1">
            <a:spLocks noGrp="1"/>
          </p:cNvSpPr>
          <p:nvPr>
            <p:ph type="body" idx="1"/>
          </p:nvPr>
        </p:nvSpPr>
        <p:spPr>
          <a:xfrm>
            <a:off x="152400" y="2971800"/>
            <a:ext cx="8839200" cy="38100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191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1800" b="0" i="0" u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Charles Evans Hughes was appointed Harding’s Secretary of State (good); eventually becomes Chief Justice of Supreme Court</a:t>
            </a:r>
          </a:p>
          <a:p>
            <a:pPr marL="4191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1800" b="0" i="0" u="none" dirty="0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4191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1800" b="0" i="0" u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Other Cabinet appointments came from “The Ohio Gang”</a:t>
            </a: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Harding’s old supporters and poker playing cronies (not so good)</a:t>
            </a: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the Ohio gang caused a great deal of embarrassment.</a:t>
            </a: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Harding did not understand many issues, which allowed his cabinet members to take advantage of the situation. </a:t>
            </a: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corrupt friends use government position to get rich (GRAFT!)</a:t>
            </a:r>
          </a:p>
          <a:p>
            <a:pPr marL="419100" marR="0" lvl="0" indent="-393700" algn="l" rtl="0">
              <a:spcBef>
                <a:spcPts val="5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500" b="0" i="0" u="none" strike="noStrike" cap="none" dirty="0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</p:txBody>
      </p:sp>
      <p:sp>
        <p:nvSpPr>
          <p:cNvPr id="352" name="Shape 352"/>
          <p:cNvSpPr txBox="1">
            <a:spLocks noGrp="1"/>
          </p:cNvSpPr>
          <p:nvPr>
            <p:ph type="title"/>
          </p:nvPr>
        </p:nvSpPr>
        <p:spPr>
          <a:xfrm>
            <a:off x="152400" y="274637"/>
            <a:ext cx="6172200" cy="1706562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3048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DF56"/>
              </a:buClr>
              <a:buSzPct val="100000"/>
              <a:buFont typeface="Source Sans Pro"/>
              <a:buNone/>
            </a:pPr>
            <a:r>
              <a:rPr lang="en-US" sz="4800" b="1" i="0" u="none" strike="noStrike" cap="none">
                <a:solidFill>
                  <a:srgbClr val="F7DF5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Scandal Hits Harding’s</a:t>
            </a:r>
            <a:br>
              <a:rPr lang="en-US" sz="4800" b="1" i="0" u="none" strike="noStrike" cap="none">
                <a:solidFill>
                  <a:srgbClr val="F7DF56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4800" b="1" i="0" u="none" strike="noStrike" cap="none">
                <a:solidFill>
                  <a:srgbClr val="F7DF5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Administration</a:t>
            </a:r>
          </a:p>
        </p:txBody>
      </p:sp>
      <p:pic>
        <p:nvPicPr>
          <p:cNvPr id="353" name="Shape 353" descr="http://upload.wikimedia.org/wikipedia/commons/thumb/5/57/Albert_B._Fall.jpg/220px-Albert_B._Fall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6172200" y="228600"/>
            <a:ext cx="2817050" cy="274210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8571662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57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" name="Shape 358"/>
          <p:cNvSpPr txBox="1">
            <a:spLocks noGrp="1"/>
          </p:cNvSpPr>
          <p:nvPr>
            <p:ph type="body" idx="1"/>
          </p:nvPr>
        </p:nvSpPr>
        <p:spPr>
          <a:xfrm>
            <a:off x="3814451" y="1219200"/>
            <a:ext cx="5257800" cy="58674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419100" marR="0" lvl="0" indent="-3937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Char char="⦿"/>
            </a:pPr>
            <a:r>
              <a:rPr lang="en-US" sz="1800" b="0" i="0" u="sng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Teapot Dome Scandal</a:t>
            </a: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1800" b="0" i="0" u="sng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Government set aside oil-rich public lands for the use of the United State’s Navy</a:t>
            </a:r>
          </a:p>
          <a:p>
            <a:pPr marL="722312" marR="0" lvl="1" indent="-41497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None/>
            </a:pPr>
            <a:endParaRPr sz="1800" b="0" i="0" u="sng" strike="noStrike" cap="none" dirty="0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1800" b="0" i="0" u="sng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Albert Fall</a:t>
            </a:r>
            <a:r>
              <a:rPr lang="en-US" sz="18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, the Secretary of the Interior, actually </a:t>
            </a:r>
            <a:r>
              <a:rPr lang="en-US" sz="1800" b="0" i="0" u="sng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sold U.S. owned oil reserve land to private companies and pocketed the money!</a:t>
            </a: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None/>
            </a:pPr>
            <a:endParaRPr sz="1800" b="0" i="0" u="none" strike="noStrike" cap="none" dirty="0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Fall was eventually convicted of taking more than $400,000 in bribes (first Cabinet member convicted of a felony while holding a Cabinet position).</a:t>
            </a: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None/>
            </a:pPr>
            <a:endParaRPr sz="1800" b="0" i="0" u="none" strike="noStrike" cap="none" dirty="0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722312" marR="0" lvl="1" indent="-2778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18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Harding stated, “I have no trouble with my enemies… But my… friends…, they’re the ones that keep me walking the floor nights!”</a:t>
            </a:r>
          </a:p>
        </p:txBody>
      </p:sp>
      <p:sp>
        <p:nvSpPr>
          <p:cNvPr id="359" name="Shape 359"/>
          <p:cNvSpPr txBox="1">
            <a:spLocks noGrp="1"/>
          </p:cNvSpPr>
          <p:nvPr>
            <p:ph type="title"/>
          </p:nvPr>
        </p:nvSpPr>
        <p:spPr>
          <a:xfrm>
            <a:off x="228600" y="0"/>
            <a:ext cx="8763000" cy="9144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2540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DF56"/>
              </a:buClr>
              <a:buSzPct val="100000"/>
              <a:buFont typeface="Source Sans Pro"/>
              <a:buNone/>
            </a:pPr>
            <a:r>
              <a:rPr lang="en-US" sz="4000" b="1" i="0" u="none" strike="noStrike" cap="none">
                <a:solidFill>
                  <a:srgbClr val="F7DF5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Scandal Hits Harding’s Administration</a:t>
            </a:r>
          </a:p>
        </p:txBody>
      </p:sp>
      <p:pic>
        <p:nvPicPr>
          <p:cNvPr id="360" name="Shape 360" descr="http://media.web.britannica.com/eb-media/26/125926-004-F7B8E7B5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238125" y="1050925"/>
            <a:ext cx="3576326" cy="5244655"/>
          </a:xfrm>
          <a:prstGeom prst="rect">
            <a:avLst/>
          </a:prstGeom>
          <a:noFill/>
          <a:ln>
            <a:noFill/>
          </a:ln>
        </p:spPr>
      </p:pic>
      <p:sp>
        <p:nvSpPr>
          <p:cNvPr id="5" name="TextBox 4"/>
          <p:cNvSpPr txBox="1"/>
          <p:nvPr/>
        </p:nvSpPr>
        <p:spPr>
          <a:xfrm>
            <a:off x="304800" y="6324600"/>
            <a:ext cx="8382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</a:rPr>
              <a:t>EQ: Describe the Teapot Dome </a:t>
            </a:r>
            <a:r>
              <a:rPr lang="en-US" dirty="0" err="1" smtClean="0">
                <a:solidFill>
                  <a:srgbClr val="FFFF00"/>
                </a:solidFill>
              </a:rPr>
              <a:t>Scandel</a:t>
            </a:r>
            <a:r>
              <a:rPr lang="en-US" dirty="0" smtClean="0">
                <a:solidFill>
                  <a:srgbClr val="FFFF00"/>
                </a:solidFill>
              </a:rPr>
              <a:t>.</a:t>
            </a:r>
            <a:endParaRPr lang="en-US" dirty="0">
              <a:solidFill>
                <a:srgbClr val="FFFF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790637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6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5" name="Shape 365"/>
          <p:cNvSpPr txBox="1">
            <a:spLocks noGrp="1"/>
          </p:cNvSpPr>
          <p:nvPr>
            <p:ph type="body" idx="1"/>
          </p:nvPr>
        </p:nvSpPr>
        <p:spPr>
          <a:xfrm>
            <a:off x="152400" y="1417637"/>
            <a:ext cx="8839200" cy="5211762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0" marR="0" lvl="0" indent="-223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4400" b="0" i="0" u="none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0" marR="0" lvl="0" indent="-22352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rPr lang="en-US" sz="4400" b="0" i="0" u="none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Summarize President Harding’s scandals while in office.</a:t>
            </a: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4000" b="0" i="0" u="none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0" marR="0" lvl="0" indent="-2032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4000" b="0" i="0" u="none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0" marR="0" lvl="0" indent="-12192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r>
              <a:rPr lang="en-US" sz="2400" b="0" i="0" u="none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Answer the question in </a:t>
            </a:r>
            <a:r>
              <a:rPr lang="en-US" sz="2400" b="0" i="0" u="sng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three complete sentences </a:t>
            </a:r>
            <a:r>
              <a:rPr lang="en-US" sz="2400" b="0" i="0" u="none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in your summary section</a:t>
            </a:r>
          </a:p>
          <a:p>
            <a:pPr marL="419100" marR="0" lvl="0" indent="-3937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400" b="0" i="0" u="none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</p:txBody>
      </p:sp>
      <p:sp>
        <p:nvSpPr>
          <p:cNvPr id="366" name="Shape 366"/>
          <p:cNvSpPr txBox="1">
            <a:spLocks noGrp="1"/>
          </p:cNvSpPr>
          <p:nvPr>
            <p:ph type="title"/>
          </p:nvPr>
        </p:nvSpPr>
        <p:spPr>
          <a:xfrm>
            <a:off x="457200" y="274637"/>
            <a:ext cx="8458200" cy="11430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33CC33"/>
              </a:buClr>
              <a:buSzPct val="100000"/>
              <a:buFont typeface="Source Sans Pro"/>
              <a:buNone/>
            </a:pPr>
            <a:r>
              <a:rPr lang="en-US" sz="5400" b="1" i="0" u="none" strike="noStrike" cap="none">
                <a:solidFill>
                  <a:srgbClr val="33CC33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Essential Question</a:t>
            </a:r>
          </a:p>
        </p:txBody>
      </p:sp>
    </p:spTree>
    <p:extLst>
      <p:ext uri="{BB962C8B-B14F-4D97-AF65-F5344CB8AC3E}">
        <p14:creationId xmlns:p14="http://schemas.microsoft.com/office/powerpoint/2010/main" val="65158285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70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1" name="Shape 371"/>
          <p:cNvSpPr txBox="1">
            <a:spLocks noGrp="1"/>
          </p:cNvSpPr>
          <p:nvPr>
            <p:ph type="title"/>
          </p:nvPr>
        </p:nvSpPr>
        <p:spPr>
          <a:xfrm>
            <a:off x="-384175" y="76200"/>
            <a:ext cx="9912350" cy="7010400"/>
          </a:xfrm>
          <a:prstGeom prst="rect">
            <a:avLst/>
          </a:prstGeom>
          <a:noFill/>
          <a:ln>
            <a:noFill/>
          </a:ln>
        </p:spPr>
        <p:txBody>
          <a:bodyPr wrap="square" lIns="45700" tIns="0" rIns="45700" bIns="0" anchor="t" anchorCtr="0">
            <a:noAutofit/>
          </a:bodyPr>
          <a:lstStyle/>
          <a:p>
            <a:pPr marL="0" marR="0" lvl="0" indent="-3429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9FD4E6"/>
              </a:buClr>
              <a:buSzPct val="100000"/>
              <a:buFont typeface="Source Sans Pro"/>
              <a:buNone/>
            </a:pPr>
            <a:r>
              <a:rPr lang="en-US" sz="440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Chapter Twelve</a:t>
            </a:r>
            <a:br>
              <a:rPr lang="en-US" sz="440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440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Politics of the Roaring Twenties</a:t>
            </a:r>
            <a:br>
              <a:rPr lang="en-US" sz="440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440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440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440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440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440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440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440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440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440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440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440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/>
            </a:r>
            <a:br>
              <a:rPr lang="en-US" sz="440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440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Section 3</a:t>
            </a:r>
            <a:br>
              <a:rPr lang="en-US" sz="440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</a:br>
            <a:r>
              <a:rPr lang="en-US" sz="4400" b="1" i="0" u="none" strike="noStrike" cap="none" dirty="0">
                <a:solidFill>
                  <a:srgbClr val="9FD4E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The Business of America</a:t>
            </a:r>
          </a:p>
        </p:txBody>
      </p:sp>
      <p:pic>
        <p:nvPicPr>
          <p:cNvPr id="372" name="Shape 372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1066800" y="1680285"/>
            <a:ext cx="7220902" cy="350131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6394807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3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" name="Shape 389"/>
          <p:cNvSpPr txBox="1">
            <a:spLocks noGrp="1"/>
          </p:cNvSpPr>
          <p:nvPr>
            <p:ph type="body" idx="1"/>
          </p:nvPr>
        </p:nvSpPr>
        <p:spPr>
          <a:xfrm>
            <a:off x="0" y="3886200"/>
            <a:ext cx="9144000" cy="2971800"/>
          </a:xfrm>
          <a:prstGeom prst="rect">
            <a:avLst/>
          </a:prstGeom>
          <a:noFill/>
          <a:ln>
            <a:noFill/>
          </a:ln>
        </p:spPr>
        <p:txBody>
          <a:bodyPr wrap="square" lIns="91425" tIns="45700" rIns="91425" bIns="45700" anchor="t" anchorCtr="0">
            <a:noAutofit/>
          </a:bodyPr>
          <a:lstStyle/>
          <a:p>
            <a:pPr marL="912812" marR="0" lvl="1" indent="-620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Presidents Coolidge and Hoover favored policies that would keep taxes down and profits up</a:t>
            </a:r>
          </a:p>
          <a:p>
            <a:pPr marL="912812" marR="0" lvl="1" indent="-620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None/>
            </a:pPr>
            <a:endParaRPr sz="2400" b="0" i="0" u="none" strike="noStrike" cap="none" dirty="0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912812" marR="0" lvl="1" indent="-620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They wanted to keep government involvement in business to a minimum</a:t>
            </a:r>
          </a:p>
          <a:p>
            <a:pPr marL="912812" marR="0" lvl="1" indent="-620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None/>
            </a:pPr>
            <a:endParaRPr sz="2400" b="0" i="0" u="none" strike="noStrike" cap="none" dirty="0">
              <a:solidFill>
                <a:schemeClr val="lt1"/>
              </a:solidFill>
              <a:latin typeface="Rosarivo"/>
              <a:ea typeface="Rosarivo"/>
              <a:cs typeface="Rosarivo"/>
              <a:sym typeface="Rosarivo"/>
            </a:endParaRPr>
          </a:p>
          <a:p>
            <a:pPr marL="912812" marR="0" lvl="1" indent="-62071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90000"/>
              <a:buFont typeface="Noto Sans Symbols"/>
              <a:buChar char="●"/>
            </a:pPr>
            <a:r>
              <a:rPr lang="en-US" sz="2400" b="0" i="0" u="none" strike="noStrike" cap="none" dirty="0">
                <a:solidFill>
                  <a:schemeClr val="lt1"/>
                </a:solidFill>
                <a:latin typeface="Rosarivo"/>
                <a:ea typeface="Rosarivo"/>
                <a:cs typeface="Rosarivo"/>
                <a:sym typeface="Rosarivo"/>
              </a:rPr>
              <a:t>For most of the 1920s, their approach seemed to work</a:t>
            </a:r>
          </a:p>
          <a:p>
            <a:pPr marL="609600" marR="0" lvl="0" indent="-76200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400" b="0" i="0" u="none" dirty="0">
              <a:solidFill>
                <a:schemeClr val="lt1"/>
              </a:solidFill>
              <a:sym typeface="Arial"/>
            </a:endParaRPr>
          </a:p>
          <a:p>
            <a:pPr marL="419100" marR="0" lvl="0" indent="-393700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ans Symbols"/>
              <a:buNone/>
            </a:pPr>
            <a:endParaRPr sz="2400" b="0" i="0" u="none" dirty="0">
              <a:solidFill>
                <a:schemeClr val="lt1"/>
              </a:solidFill>
              <a:sym typeface="Arial"/>
            </a:endParaRPr>
          </a:p>
        </p:txBody>
      </p:sp>
      <p:sp>
        <p:nvSpPr>
          <p:cNvPr id="390" name="Shape 390"/>
          <p:cNvSpPr txBox="1">
            <a:spLocks noGrp="1"/>
          </p:cNvSpPr>
          <p:nvPr>
            <p:ph type="title"/>
          </p:nvPr>
        </p:nvSpPr>
        <p:spPr>
          <a:xfrm>
            <a:off x="0" y="304800"/>
            <a:ext cx="3657600" cy="2362200"/>
          </a:xfrm>
          <a:prstGeom prst="rect">
            <a:avLst/>
          </a:prstGeom>
          <a:noFill/>
          <a:ln>
            <a:noFill/>
          </a:ln>
        </p:spPr>
        <p:txBody>
          <a:bodyPr wrap="square" lIns="45700" tIns="45700" rIns="45700" bIns="45700" anchor="ctr" anchorCtr="0">
            <a:noAutofit/>
          </a:bodyPr>
          <a:lstStyle/>
          <a:p>
            <a:pPr marL="0" marR="0" lvl="0" indent="-304800" algn="ct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F7DF56"/>
              </a:buClr>
              <a:buSzPct val="100000"/>
              <a:buFont typeface="Source Sans Pro"/>
              <a:buNone/>
            </a:pPr>
            <a:r>
              <a:rPr lang="en-US" sz="4800" b="1" i="0" u="none" strike="noStrike" cap="none">
                <a:solidFill>
                  <a:srgbClr val="F7DF56"/>
                </a:solidFill>
                <a:latin typeface="Source Sans Pro"/>
                <a:ea typeface="Source Sans Pro"/>
                <a:cs typeface="Source Sans Pro"/>
                <a:sym typeface="Source Sans Pro"/>
              </a:rPr>
              <a:t>American Industries Flourish</a:t>
            </a:r>
          </a:p>
        </p:txBody>
      </p:sp>
      <p:pic>
        <p:nvPicPr>
          <p:cNvPr id="391" name="Shape 391" descr="http://www.archives.gov/press/press-kits/picturing-the-century-photos/hoover-coolidge-summer-visit.jpg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276600" y="304800"/>
            <a:ext cx="5607223" cy="3418284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39033464"/>
      </p:ext>
    </p:extLst>
  </p:cSld>
  <p:clrMapOvr>
    <a:masterClrMapping/>
  </p:clrMapOvr>
</p:sld>
</file>

<file path=ppt/theme/theme1.xml><?xml version="1.0" encoding="utf-8"?>
<a:theme xmlns:a="http://schemas.openxmlformats.org/drawingml/2006/main" name="2_Technic">
  <a:themeElements>
    <a:clrScheme name="Technic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echnic">
  <a:themeElements>
    <a:clrScheme name="Technic">
      <a:dk1>
        <a:srgbClr val="000000"/>
      </a:dk1>
      <a:lt1>
        <a:srgbClr val="FFFFFF"/>
      </a:lt1>
      <a:dk2>
        <a:srgbClr val="3B3B3B"/>
      </a:dk2>
      <a:lt2>
        <a:srgbClr val="D4D2D0"/>
      </a:lt2>
      <a:accent1>
        <a:srgbClr val="6EA0B0"/>
      </a:accent1>
      <a:accent2>
        <a:srgbClr val="CCAF0A"/>
      </a:accent2>
      <a:accent3>
        <a:srgbClr val="8D89A4"/>
      </a:accent3>
      <a:accent4>
        <a:srgbClr val="748560"/>
      </a:accent4>
      <a:accent5>
        <a:srgbClr val="9E9273"/>
      </a:accent5>
      <a:accent6>
        <a:srgbClr val="7E848D"/>
      </a:accent6>
      <a:hlink>
        <a:srgbClr val="00C8C3"/>
      </a:hlink>
      <a:folHlink>
        <a:srgbClr val="A116E0"/>
      </a:folHlink>
    </a:clrScheme>
    <a:fontScheme name="Office">
      <a:maj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63</TotalTime>
  <Words>965</Words>
  <Application>Microsoft Office PowerPoint</Application>
  <PresentationFormat>On-screen Show (4:3)</PresentationFormat>
  <Paragraphs>142</Paragraphs>
  <Slides>18</Slides>
  <Notes>18</Notes>
  <HiddenSlides>0</HiddenSlides>
  <MMClips>0</MMClips>
  <ScaleCrop>false</ScaleCrop>
  <HeadingPairs>
    <vt:vector size="4" baseType="variant">
      <vt:variant>
        <vt:lpstr>Theme</vt:lpstr>
      </vt:variant>
      <vt:variant>
        <vt:i4>2</vt:i4>
      </vt:variant>
      <vt:variant>
        <vt:lpstr>Slide Titles</vt:lpstr>
      </vt:variant>
      <vt:variant>
        <vt:i4>18</vt:i4>
      </vt:variant>
    </vt:vector>
  </HeadingPairs>
  <TitlesOfParts>
    <vt:vector size="20" baseType="lpstr">
      <vt:lpstr>2_Technic</vt:lpstr>
      <vt:lpstr>Technic</vt:lpstr>
      <vt:lpstr>Chapter Twelve Politics of the Roaring Twenties       Section 2   The Harding Presidency</vt:lpstr>
      <vt:lpstr>Harding Struggles for Peace</vt:lpstr>
      <vt:lpstr>Harding Struggles for Peace</vt:lpstr>
      <vt:lpstr>Harding Struggles for Peace</vt:lpstr>
      <vt:lpstr>Scandal Hits Harding’s Administration</vt:lpstr>
      <vt:lpstr>Scandal Hits Harding’s Administration</vt:lpstr>
      <vt:lpstr>Essential Question</vt:lpstr>
      <vt:lpstr>Chapter Twelve Politics of the Roaring Twenties       Section 3 The Business of America</vt:lpstr>
      <vt:lpstr>American Industries Flourish</vt:lpstr>
      <vt:lpstr>American Industries Flourish</vt:lpstr>
      <vt:lpstr>American Industries Flourish</vt:lpstr>
      <vt:lpstr>America’s Standard of Living Soars</vt:lpstr>
      <vt:lpstr>America’s Standard of Living Soars</vt:lpstr>
      <vt:lpstr>America’s Standard of Living Soars</vt:lpstr>
      <vt:lpstr>America’s Standard of Living Soars</vt:lpstr>
      <vt:lpstr>A Superficial Prosperity</vt:lpstr>
      <vt:lpstr>Marketing Advertisement</vt:lpstr>
      <vt:lpstr>Essential Question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Twelve Politics of the Roaring Twenties       Section 2   The Harding Presidency</dc:title>
  <dc:creator>00, 00</dc:creator>
  <cp:lastModifiedBy>00, 00</cp:lastModifiedBy>
  <cp:revision>3</cp:revision>
  <dcterms:created xsi:type="dcterms:W3CDTF">2017-11-27T21:21:56Z</dcterms:created>
  <dcterms:modified xsi:type="dcterms:W3CDTF">2017-11-28T14:08:36Z</dcterms:modified>
</cp:coreProperties>
</file>