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4" r:id="rId3"/>
  </p:sldMasterIdLst>
  <p:notesMasterIdLst>
    <p:notesMasterId r:id="rId19"/>
  </p:notesMasterIdLst>
  <p:sldIdLst>
    <p:sldId id="257"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23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DD0CB3-2FED-41AE-80BF-51EAAF9EFE71}" type="datetimeFigureOut">
              <a:rPr lang="en-US" smtClean="0"/>
              <a:t>11/27/2017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9E5254-9EC7-4915-8403-DBA514F00019}" type="slidenum">
              <a:rPr lang="en-US" smtClean="0"/>
              <a:t>‹#›</a:t>
            </a:fld>
            <a:endParaRPr lang="en-US"/>
          </a:p>
        </p:txBody>
      </p:sp>
    </p:spTree>
    <p:extLst>
      <p:ext uri="{BB962C8B-B14F-4D97-AF65-F5344CB8AC3E}">
        <p14:creationId xmlns:p14="http://schemas.microsoft.com/office/powerpoint/2010/main" val="114243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6421" y="4344025"/>
            <a:ext cx="5485158" cy="4114487"/>
          </a:xfrm>
          <a:prstGeom prst="rect">
            <a:avLst/>
          </a:prstGeom>
        </p:spPr>
        <p:txBody>
          <a:bodyPr wrap="square" lIns="89715" tIns="89715" rIns="89715" bIns="89715" anchor="t" anchorCtr="0">
            <a:noAutofit/>
          </a:bodyPr>
          <a:lstStyle/>
          <a:p>
            <a:endParaRPr/>
          </a:p>
        </p:txBody>
      </p:sp>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686421" y="4344025"/>
            <a:ext cx="5485158" cy="4114487"/>
          </a:xfrm>
          <a:prstGeom prst="rect">
            <a:avLst/>
          </a:prstGeom>
        </p:spPr>
        <p:txBody>
          <a:bodyPr wrap="square" lIns="89715" tIns="89715" rIns="89715" bIns="89715" anchor="t" anchorCtr="0">
            <a:noAutofit/>
          </a:bodyPr>
          <a:lstStyle/>
          <a:p>
            <a:endParaRPr/>
          </a:p>
        </p:txBody>
      </p:sp>
      <p:sp>
        <p:nvSpPr>
          <p:cNvPr id="264" name="Shape 2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6421" y="4344025"/>
            <a:ext cx="5485158" cy="4114487"/>
          </a:xfrm>
          <a:prstGeom prst="rect">
            <a:avLst/>
          </a:prstGeom>
        </p:spPr>
        <p:txBody>
          <a:bodyPr wrap="square" lIns="89715" tIns="89715" rIns="89715" bIns="89715" anchor="t" anchorCtr="0">
            <a:noAutofit/>
          </a:bodyPr>
          <a:lstStyle/>
          <a:p>
            <a:endParaRPr/>
          </a:p>
        </p:txBody>
      </p:sp>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686421" y="4344025"/>
            <a:ext cx="5485158" cy="4114487"/>
          </a:xfrm>
          <a:prstGeom prst="rect">
            <a:avLst/>
          </a:prstGeom>
        </p:spPr>
        <p:txBody>
          <a:bodyPr wrap="square" lIns="89715" tIns="89715" rIns="89715" bIns="89715" anchor="t" anchorCtr="0">
            <a:noAutofit/>
          </a:bodyPr>
          <a:lstStyle/>
          <a:p>
            <a:endParaRPr/>
          </a:p>
        </p:txBody>
      </p:sp>
      <p:sp>
        <p:nvSpPr>
          <p:cNvPr id="280" name="Shape 2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686421" y="4344025"/>
            <a:ext cx="5485158" cy="4114487"/>
          </a:xfrm>
          <a:prstGeom prst="rect">
            <a:avLst/>
          </a:prstGeom>
        </p:spPr>
        <p:txBody>
          <a:bodyPr wrap="square" lIns="89715" tIns="89715" rIns="89715" bIns="89715" anchor="t" anchorCtr="0">
            <a:noAutofit/>
          </a:bodyPr>
          <a:lstStyle/>
          <a:p>
            <a:endParaRPr/>
          </a:p>
        </p:txBody>
      </p:sp>
      <p:sp>
        <p:nvSpPr>
          <p:cNvPr id="294" name="Shape 2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6421" y="4344025"/>
            <a:ext cx="5485158" cy="4114487"/>
          </a:xfrm>
          <a:prstGeom prst="rect">
            <a:avLst/>
          </a:prstGeom>
        </p:spPr>
        <p:txBody>
          <a:bodyPr wrap="square" lIns="89715" tIns="89715" rIns="89715" bIns="89715" anchor="t" anchorCtr="0">
            <a:noAutofit/>
          </a:bodyPr>
          <a:lstStyle/>
          <a:p>
            <a:endParaRPr/>
          </a:p>
        </p:txBody>
      </p:sp>
      <p:sp>
        <p:nvSpPr>
          <p:cNvPr id="301" name="Shape 3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6421" y="4344025"/>
            <a:ext cx="5485158" cy="4114487"/>
          </a:xfrm>
          <a:prstGeom prst="rect">
            <a:avLst/>
          </a:prstGeom>
        </p:spPr>
        <p:txBody>
          <a:bodyPr wrap="square" lIns="89715" tIns="89715" rIns="89715" bIns="89715" anchor="t" anchorCtr="0">
            <a:noAutofit/>
          </a:bodyPr>
          <a:lstStyle/>
          <a:p>
            <a:endParaRPr/>
          </a:p>
        </p:txBody>
      </p:sp>
      <p:sp>
        <p:nvSpPr>
          <p:cNvPr id="308" name="Shape 3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6421" y="4344025"/>
            <a:ext cx="5485158" cy="4114487"/>
          </a:xfrm>
          <a:prstGeom prst="rect">
            <a:avLst/>
          </a:prstGeom>
        </p:spPr>
        <p:txBody>
          <a:bodyPr wrap="square" lIns="89715" tIns="89715" rIns="89715" bIns="89715" anchor="t" anchorCtr="0">
            <a:noAutofit/>
          </a:bodyPr>
          <a:lstStyle/>
          <a:p>
            <a:endParaRPr/>
          </a:p>
        </p:txBody>
      </p:sp>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6421" y="4344025"/>
            <a:ext cx="5485158" cy="4114487"/>
          </a:xfrm>
          <a:prstGeom prst="rect">
            <a:avLst/>
          </a:prstGeom>
        </p:spPr>
        <p:txBody>
          <a:bodyPr wrap="square" lIns="89715" tIns="89715" rIns="89715" bIns="89715" anchor="t" anchorCtr="0">
            <a:noAutofit/>
          </a:bodyPr>
          <a:lstStyle/>
          <a:p>
            <a:endParaRPr/>
          </a:p>
        </p:txBody>
      </p:sp>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6421" y="4344025"/>
            <a:ext cx="5485158" cy="4114487"/>
          </a:xfrm>
          <a:prstGeom prst="rect">
            <a:avLst/>
          </a:prstGeom>
        </p:spPr>
        <p:txBody>
          <a:bodyPr wrap="square" lIns="89715" tIns="89715" rIns="89715" bIns="89715" anchor="t" anchorCtr="0">
            <a:noAutofit/>
          </a:bodyPr>
          <a:lstStyle/>
          <a:p>
            <a:endParaRPr/>
          </a:p>
        </p:txBody>
      </p:sp>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6421" y="4344025"/>
            <a:ext cx="5485158" cy="4114487"/>
          </a:xfrm>
          <a:prstGeom prst="rect">
            <a:avLst/>
          </a:prstGeom>
        </p:spPr>
        <p:txBody>
          <a:bodyPr wrap="square" lIns="89715" tIns="89715" rIns="89715" bIns="89715" anchor="t" anchorCtr="0">
            <a:noAutofit/>
          </a:bodyPr>
          <a:lstStyle/>
          <a:p>
            <a:endParaRPr/>
          </a:p>
        </p:txBody>
      </p:sp>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6421" y="4344025"/>
            <a:ext cx="5485158" cy="4114487"/>
          </a:xfrm>
          <a:prstGeom prst="rect">
            <a:avLst/>
          </a:prstGeom>
        </p:spPr>
        <p:txBody>
          <a:bodyPr wrap="square" lIns="89715" tIns="89715" rIns="89715" bIns="89715" anchor="t" anchorCtr="0">
            <a:noAutofit/>
          </a:bodyPr>
          <a:lstStyle/>
          <a:p>
            <a:endParaRPr/>
          </a:p>
        </p:txBody>
      </p:sp>
      <p:sp>
        <p:nvSpPr>
          <p:cNvPr id="235" name="Shape 2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6421" y="4344025"/>
            <a:ext cx="5485158" cy="4114487"/>
          </a:xfrm>
          <a:prstGeom prst="rect">
            <a:avLst/>
          </a:prstGeom>
        </p:spPr>
        <p:txBody>
          <a:bodyPr wrap="square" lIns="89715" tIns="89715" rIns="89715" bIns="89715" anchor="t" anchorCtr="0">
            <a:noAutofit/>
          </a:bodyPr>
          <a:lstStyle/>
          <a:p>
            <a:endParaRPr/>
          </a:p>
        </p:txBody>
      </p:sp>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6421" y="4344025"/>
            <a:ext cx="5485158" cy="4114487"/>
          </a:xfrm>
          <a:prstGeom prst="rect">
            <a:avLst/>
          </a:prstGeom>
        </p:spPr>
        <p:txBody>
          <a:bodyPr wrap="square" lIns="89715" tIns="89715" rIns="89715" bIns="89715" anchor="t" anchorCtr="0">
            <a:noAutofit/>
          </a:bodyPr>
          <a:lstStyle/>
          <a:p>
            <a:endParaRPr/>
          </a:p>
        </p:txBody>
      </p:sp>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6421" y="4344025"/>
            <a:ext cx="5485158" cy="4114487"/>
          </a:xfrm>
          <a:prstGeom prst="rect">
            <a:avLst/>
          </a:prstGeom>
        </p:spPr>
        <p:txBody>
          <a:bodyPr wrap="square" lIns="89715" tIns="89715" rIns="89715" bIns="89715" anchor="t" anchorCtr="0">
            <a:noAutofit/>
          </a:bodyPr>
          <a:lstStyle/>
          <a:p>
            <a:endParaRPr/>
          </a:p>
        </p:txBody>
      </p:sp>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429064" y="3337560"/>
            <a:ext cx="6480048" cy="2301240"/>
          </a:xfrm>
          <a:prstGeom prst="rect">
            <a:avLst/>
          </a:prstGeom>
          <a:noFill/>
          <a:ln>
            <a:noFill/>
          </a:ln>
        </p:spPr>
        <p:txBody>
          <a:bodyPr wrap="square" lIns="91425" tIns="91425" rIns="91425" bIns="91425" anchor="t" anchorCtr="0"/>
          <a:lstStyle>
            <a:lvl1pPr marL="0" marR="0" lvl="0" indent="0" algn="r" rtl="0">
              <a:spcBef>
                <a:spcPts val="0"/>
              </a:spcBef>
              <a:spcAft>
                <a:spcPts val="0"/>
              </a:spcAft>
              <a:buSzPct val="30434"/>
              <a:buNone/>
              <a:defRPr sz="4600" b="1" i="0" u="none" strike="noStrike" cap="none">
                <a:solidFill>
                  <a:srgbClr val="9FD4E6"/>
                </a:solidFill>
                <a:latin typeface="Source Sans Pro"/>
                <a:ea typeface="Source Sans Pro"/>
                <a:cs typeface="Source Sans Pro"/>
                <a:sym typeface="Source Sans Pro"/>
              </a:defRPr>
            </a:lvl1pPr>
            <a:lvl2pPr marL="0" marR="0" lvl="1"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2pPr>
            <a:lvl3pPr marL="0" marR="0" lvl="2"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3pPr>
            <a:lvl4pPr marL="0" marR="0" lvl="3"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4pPr>
            <a:lvl5pPr marL="0" marR="0" lvl="4"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5pPr>
            <a:lvl6pPr marL="457200" marR="0" lvl="5"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6pPr>
            <a:lvl7pPr marL="914400" marR="0" lvl="6"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7pPr>
            <a:lvl8pPr marL="1371600" marR="0" lvl="7"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8pPr>
            <a:lvl9pPr marL="1828800" marR="0" lvl="8"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9pPr>
          </a:lstStyle>
          <a:p>
            <a:endParaRPr/>
          </a:p>
        </p:txBody>
      </p:sp>
      <p:sp>
        <p:nvSpPr>
          <p:cNvPr id="19" name="Shape 19"/>
          <p:cNvSpPr txBox="1">
            <a:spLocks noGrp="1"/>
          </p:cNvSpPr>
          <p:nvPr>
            <p:ph type="subTitle" idx="1"/>
          </p:nvPr>
        </p:nvSpPr>
        <p:spPr>
          <a:xfrm>
            <a:off x="433050" y="1544812"/>
            <a:ext cx="6480048" cy="1752600"/>
          </a:xfrm>
          <a:prstGeom prst="rect">
            <a:avLst/>
          </a:prstGeom>
          <a:noFill/>
          <a:ln>
            <a:noFill/>
          </a:ln>
        </p:spPr>
        <p:txBody>
          <a:bodyPr wrap="square" lIns="91425" tIns="91425" rIns="91425" bIns="91425" anchor="b" anchorCtr="0"/>
          <a:lstStyle>
            <a:lvl1pPr marL="0" marR="0" lvl="0" indent="0" algn="r" rtl="0">
              <a:spcBef>
                <a:spcPts val="400"/>
              </a:spcBef>
              <a:spcAft>
                <a:spcPts val="0"/>
              </a:spcAft>
              <a:buClr>
                <a:schemeClr val="accent1"/>
              </a:buClr>
              <a:buSzPct val="80000"/>
              <a:buFont typeface="Noto Sans Symbols"/>
              <a:buNone/>
              <a:defRPr sz="2000" b="0" i="0" u="none" strike="noStrike" cap="none">
                <a:solidFill>
                  <a:schemeClr val="lt1"/>
                </a:solidFill>
                <a:latin typeface="Arial"/>
                <a:ea typeface="Arial"/>
                <a:cs typeface="Arial"/>
                <a:sym typeface="Arial"/>
              </a:defRPr>
            </a:lvl1pPr>
            <a:lvl2pPr marL="457200" marR="0" lvl="1" indent="0" algn="ctr" rtl="0">
              <a:spcBef>
                <a:spcPts val="520"/>
              </a:spcBef>
              <a:spcAft>
                <a:spcPts val="0"/>
              </a:spcAft>
              <a:buClr>
                <a:schemeClr val="accent1"/>
              </a:buClr>
              <a:buSzPct val="90000"/>
              <a:buFont typeface="Noto Sans Symbols"/>
              <a:buNone/>
              <a:defRPr sz="2600" b="0" i="0" u="none" strike="noStrike" cap="none">
                <a:solidFill>
                  <a:schemeClr val="lt1"/>
                </a:solidFill>
                <a:latin typeface="Arial"/>
                <a:ea typeface="Arial"/>
                <a:cs typeface="Arial"/>
                <a:sym typeface="Arial"/>
              </a:defRPr>
            </a:lvl2pPr>
            <a:lvl3pPr marL="914400" marR="0" lvl="2" indent="0" algn="ctr" rtl="0">
              <a:spcBef>
                <a:spcPts val="480"/>
              </a:spcBef>
              <a:spcAft>
                <a:spcPts val="0"/>
              </a:spcAft>
              <a:buClr>
                <a:schemeClr val="accent2"/>
              </a:buClr>
              <a:buSzPct val="85000"/>
              <a:buFont typeface="Arial"/>
              <a:buNone/>
              <a:defRPr sz="2400" b="0" i="0" u="none" strike="noStrike" cap="none">
                <a:solidFill>
                  <a:schemeClr val="lt1"/>
                </a:solidFill>
                <a:latin typeface="Arial"/>
                <a:ea typeface="Arial"/>
                <a:cs typeface="Arial"/>
                <a:sym typeface="Arial"/>
              </a:defRPr>
            </a:lvl3pPr>
            <a:lvl4pPr marL="1371600" marR="0" lvl="3" indent="0" algn="ctr" rtl="0">
              <a:spcBef>
                <a:spcPts val="400"/>
              </a:spcBef>
              <a:spcAft>
                <a:spcPts val="0"/>
              </a:spcAft>
              <a:buClr>
                <a:srgbClr val="8D89A4"/>
              </a:buClr>
              <a:buSzPct val="90000"/>
              <a:buFont typeface="Noto Sans Symbols"/>
              <a:buNone/>
              <a:defRPr sz="2000" b="0" i="0" u="none" strike="noStrike" cap="none">
                <a:solidFill>
                  <a:schemeClr val="lt1"/>
                </a:solidFill>
                <a:latin typeface="Arial"/>
                <a:ea typeface="Arial"/>
                <a:cs typeface="Arial"/>
                <a:sym typeface="Arial"/>
              </a:defRPr>
            </a:lvl4pPr>
            <a:lvl5pPr marL="1828800" marR="0" lvl="4" indent="0" algn="ctr" rtl="0">
              <a:spcBef>
                <a:spcPts val="400"/>
              </a:spcBef>
              <a:spcAft>
                <a:spcPts val="0"/>
              </a:spcAft>
              <a:buClr>
                <a:srgbClr val="748560"/>
              </a:buClr>
              <a:buSzPct val="100000"/>
              <a:buFont typeface="Arial"/>
              <a:buNone/>
              <a:defRPr sz="2000" b="0" i="0" u="none" strike="noStrike" cap="none">
                <a:solidFill>
                  <a:schemeClr val="lt1"/>
                </a:solidFill>
                <a:latin typeface="Arial"/>
                <a:ea typeface="Arial"/>
                <a:cs typeface="Arial"/>
                <a:sym typeface="Arial"/>
              </a:defRPr>
            </a:lvl5pPr>
            <a:lvl6pPr marL="2286000" marR="0" lvl="5" indent="0" algn="ctr" rtl="0">
              <a:spcBef>
                <a:spcPts val="400"/>
              </a:spcBef>
              <a:buClr>
                <a:schemeClr val="accent5"/>
              </a:buClr>
              <a:buSzPct val="100000"/>
              <a:buFont typeface="Arial"/>
              <a:buNone/>
              <a:defRPr sz="2000" b="0" i="0" u="none" strike="noStrike" cap="none">
                <a:solidFill>
                  <a:schemeClr val="lt1"/>
                </a:solidFill>
                <a:latin typeface="Arial"/>
                <a:ea typeface="Arial"/>
                <a:cs typeface="Arial"/>
                <a:sym typeface="Arial"/>
              </a:defRPr>
            </a:lvl6pPr>
            <a:lvl7pPr marL="2743200" marR="0" lvl="6" indent="0" algn="ctr" rtl="0">
              <a:spcBef>
                <a:spcPts val="360"/>
              </a:spcBef>
              <a:buClr>
                <a:schemeClr val="accent6"/>
              </a:buClr>
              <a:buSzPct val="100000"/>
              <a:buFont typeface="Arial"/>
              <a:buNone/>
              <a:defRPr sz="1800" b="0" i="0" u="none" strike="noStrike" cap="none">
                <a:solidFill>
                  <a:schemeClr val="lt1"/>
                </a:solidFill>
                <a:latin typeface="Arial"/>
                <a:ea typeface="Arial"/>
                <a:cs typeface="Arial"/>
                <a:sym typeface="Arial"/>
              </a:defRPr>
            </a:lvl7pPr>
            <a:lvl8pPr marL="3200400" marR="0" lvl="7" indent="0" algn="ctr" rtl="0">
              <a:spcBef>
                <a:spcPts val="320"/>
              </a:spcBef>
              <a:buClr>
                <a:schemeClr val="accent6"/>
              </a:buClr>
              <a:buSzPct val="100000"/>
              <a:buFont typeface="Arial"/>
              <a:buNone/>
              <a:defRPr sz="1600" b="0" i="0" u="none" strike="noStrike" cap="none">
                <a:solidFill>
                  <a:schemeClr val="lt1"/>
                </a:solidFill>
                <a:latin typeface="Arial"/>
                <a:ea typeface="Arial"/>
                <a:cs typeface="Arial"/>
                <a:sym typeface="Arial"/>
              </a:defRPr>
            </a:lvl8pPr>
            <a:lvl9pPr marL="3657600" marR="0" lvl="8" indent="0" algn="ctr" rtl="0">
              <a:spcBef>
                <a:spcPts val="320"/>
              </a:spcBef>
              <a:buClr>
                <a:schemeClr val="accent6"/>
              </a:buClr>
              <a:buSzPct val="100000"/>
              <a:buFont typeface="Arial"/>
              <a:buNone/>
              <a:defRPr sz="1600" b="0" i="0" u="none" strike="noStrike" cap="none">
                <a:solidFill>
                  <a:schemeClr val="lt1"/>
                </a:solidFill>
                <a:latin typeface="Arial"/>
                <a:ea typeface="Arial"/>
                <a:cs typeface="Arial"/>
                <a:sym typeface="Arial"/>
              </a:defRPr>
            </a:lvl9pPr>
          </a:lstStyle>
          <a:p>
            <a:endParaRPr/>
          </a:p>
        </p:txBody>
      </p:sp>
      <p:sp>
        <p:nvSpPr>
          <p:cNvPr id="20" name="Shape 20"/>
          <p:cNvSpPr txBox="1">
            <a:spLocks noGrp="1"/>
          </p:cNvSpPr>
          <p:nvPr>
            <p:ph type="dt" idx="10"/>
          </p:nvPr>
        </p:nvSpPr>
        <p:spPr>
          <a:xfrm>
            <a:off x="457200" y="6421437"/>
            <a:ext cx="2133600"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ct val="77777"/>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9pPr>
          </a:lstStyle>
          <a:p>
            <a:endParaRPr>
              <a:solidFill>
                <a:srgbClr val="FFFFFF"/>
              </a:solidFill>
            </a:endParaRPr>
          </a:p>
        </p:txBody>
      </p:sp>
      <p:sp>
        <p:nvSpPr>
          <p:cNvPr id="21" name="Shape 21"/>
          <p:cNvSpPr txBox="1">
            <a:spLocks noGrp="1"/>
          </p:cNvSpPr>
          <p:nvPr>
            <p:ph type="ftr" idx="11"/>
          </p:nvPr>
        </p:nvSpPr>
        <p:spPr>
          <a:xfrm>
            <a:off x="3124200" y="6421437"/>
            <a:ext cx="2895600"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ct val="77777"/>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9pPr>
          </a:lstStyle>
          <a:p>
            <a:endParaRPr>
              <a:solidFill>
                <a:srgbClr val="FFFFFF"/>
              </a:solidFill>
            </a:endParaRPr>
          </a:p>
        </p:txBody>
      </p:sp>
      <p:sp>
        <p:nvSpPr>
          <p:cNvPr id="22" name="Shape 22"/>
          <p:cNvSpPr txBox="1">
            <a:spLocks noGrp="1"/>
          </p:cNvSpPr>
          <p:nvPr>
            <p:ph type="sldNum" idx="12"/>
          </p:nvPr>
        </p:nvSpPr>
        <p:spPr>
          <a:xfrm>
            <a:off x="8153400" y="6421437"/>
            <a:ext cx="762000" cy="365125"/>
          </a:xfrm>
          <a:prstGeom prst="rect">
            <a:avLst/>
          </a:prstGeom>
          <a:noFill/>
          <a:ln>
            <a:noFill/>
          </a:ln>
        </p:spPr>
        <p:txBody>
          <a:bodyPr wrap="square" lIns="0" tIns="0" rIns="0" bIns="0" anchor="b" anchorCtr="0">
            <a:noAutofit/>
          </a:bodyPr>
          <a:lstStyle/>
          <a:p>
            <a:pPr indent="-63500" algn="r">
              <a:buClr>
                <a:srgbClr val="9B9A98"/>
              </a:buClr>
              <a:buSzPct val="100000"/>
              <a:buFont typeface="Tahoma"/>
              <a:buNone/>
            </a:pPr>
            <a:fld id="{00000000-1234-1234-1234-123412341234}" type="slidenum">
              <a:rPr lang="en-US" sz="1000">
                <a:solidFill>
                  <a:srgbClr val="9B9A98"/>
                </a:solidFill>
                <a:latin typeface="Tahoma"/>
                <a:ea typeface="Tahoma"/>
                <a:cs typeface="Tahoma"/>
                <a:sym typeface="Tahoma"/>
              </a:rPr>
              <a:pPr indent="-63500" algn="r">
                <a:buClr>
                  <a:srgbClr val="9B9A98"/>
                </a:buClr>
                <a:buSzPct val="100000"/>
                <a:buFont typeface="Tahoma"/>
                <a:buNone/>
              </a:pPr>
              <a:t>‹#›</a:t>
            </a:fld>
            <a:endParaRPr lang="en-US" sz="1000">
              <a:solidFill>
                <a:srgbClr val="9B9A98"/>
              </a:solidFill>
              <a:latin typeface="Tahoma"/>
              <a:ea typeface="Tahoma"/>
              <a:cs typeface="Tahoma"/>
              <a:sym typeface="Tahoma"/>
            </a:endParaRPr>
          </a:p>
        </p:txBody>
      </p:sp>
    </p:spTree>
    <p:extLst>
      <p:ext uri="{BB962C8B-B14F-4D97-AF65-F5344CB8AC3E}">
        <p14:creationId xmlns:p14="http://schemas.microsoft.com/office/powerpoint/2010/main" val="3529379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6"/>
        <p:cNvGrpSpPr/>
        <p:nvPr/>
      </p:nvGrpSpPr>
      <p:grpSpPr>
        <a:xfrm>
          <a:off x="0" y="0"/>
          <a:ext cx="0" cy="0"/>
          <a:chOff x="0" y="0"/>
          <a:chExt cx="0" cy="0"/>
        </a:xfrm>
      </p:grpSpPr>
      <p:sp>
        <p:nvSpPr>
          <p:cNvPr id="87" name="Shape 87"/>
          <p:cNvSpPr txBox="1">
            <a:spLocks noGrp="1"/>
          </p:cNvSpPr>
          <p:nvPr>
            <p:ph type="dt" idx="10"/>
          </p:nvPr>
        </p:nvSpPr>
        <p:spPr>
          <a:xfrm>
            <a:off x="457200" y="6421437"/>
            <a:ext cx="2133600"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ct val="77777"/>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9pPr>
          </a:lstStyle>
          <a:p>
            <a:endParaRPr>
              <a:solidFill>
                <a:srgbClr val="FFFFFF"/>
              </a:solidFill>
            </a:endParaRPr>
          </a:p>
        </p:txBody>
      </p:sp>
      <p:sp>
        <p:nvSpPr>
          <p:cNvPr id="88" name="Shape 88"/>
          <p:cNvSpPr txBox="1">
            <a:spLocks noGrp="1"/>
          </p:cNvSpPr>
          <p:nvPr>
            <p:ph type="ftr" idx="11"/>
          </p:nvPr>
        </p:nvSpPr>
        <p:spPr>
          <a:xfrm>
            <a:off x="3124200" y="6421437"/>
            <a:ext cx="2895600"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ct val="77777"/>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9pPr>
          </a:lstStyle>
          <a:p>
            <a:endParaRPr>
              <a:solidFill>
                <a:srgbClr val="FFFFFF"/>
              </a:solidFill>
            </a:endParaRPr>
          </a:p>
        </p:txBody>
      </p:sp>
      <p:sp>
        <p:nvSpPr>
          <p:cNvPr id="89" name="Shape 89"/>
          <p:cNvSpPr txBox="1">
            <a:spLocks noGrp="1"/>
          </p:cNvSpPr>
          <p:nvPr>
            <p:ph type="sldNum" idx="12"/>
          </p:nvPr>
        </p:nvSpPr>
        <p:spPr>
          <a:xfrm>
            <a:off x="8153400" y="6421437"/>
            <a:ext cx="762000" cy="365125"/>
          </a:xfrm>
          <a:prstGeom prst="rect">
            <a:avLst/>
          </a:prstGeom>
          <a:noFill/>
          <a:ln>
            <a:noFill/>
          </a:ln>
        </p:spPr>
        <p:txBody>
          <a:bodyPr wrap="square" lIns="0" tIns="0" rIns="0" bIns="0" anchor="b" anchorCtr="0">
            <a:noAutofit/>
          </a:bodyPr>
          <a:lstStyle/>
          <a:p>
            <a:pPr indent="-63500" algn="r">
              <a:buClr>
                <a:srgbClr val="9B9A98"/>
              </a:buClr>
              <a:buSzPct val="100000"/>
              <a:buFont typeface="Tahoma"/>
              <a:buNone/>
            </a:pPr>
            <a:fld id="{00000000-1234-1234-1234-123412341234}" type="slidenum">
              <a:rPr lang="en-US" sz="1000">
                <a:solidFill>
                  <a:srgbClr val="9B9A98"/>
                </a:solidFill>
                <a:latin typeface="Tahoma"/>
                <a:ea typeface="Tahoma"/>
                <a:cs typeface="Tahoma"/>
                <a:sym typeface="Tahoma"/>
              </a:rPr>
              <a:pPr indent="-63500" algn="r">
                <a:buClr>
                  <a:srgbClr val="9B9A98"/>
                </a:buClr>
                <a:buSzPct val="100000"/>
                <a:buFont typeface="Tahoma"/>
                <a:buNone/>
              </a:pPr>
              <a:t>‹#›</a:t>
            </a:fld>
            <a:endParaRPr lang="en-US" sz="1000">
              <a:solidFill>
                <a:srgbClr val="9B9A98"/>
              </a:solidFill>
              <a:latin typeface="Tahoma"/>
              <a:ea typeface="Tahoma"/>
              <a:cs typeface="Tahoma"/>
              <a:sym typeface="Tahoma"/>
            </a:endParaRPr>
          </a:p>
        </p:txBody>
      </p:sp>
    </p:spTree>
    <p:extLst>
      <p:ext uri="{BB962C8B-B14F-4D97-AF65-F5344CB8AC3E}">
        <p14:creationId xmlns:p14="http://schemas.microsoft.com/office/powerpoint/2010/main" val="340271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74320"/>
            <a:ext cx="7470648" cy="11430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1pPr>
            <a:lvl2pPr marL="0" marR="0" lvl="1"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2pPr>
            <a:lvl3pPr marL="0" marR="0" lvl="2"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3pPr>
            <a:lvl4pPr marL="0" marR="0" lvl="3"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4pPr>
            <a:lvl5pPr marL="0" marR="0" lvl="4"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5pPr>
            <a:lvl6pPr marL="457200" marR="0" lvl="5"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6pPr>
            <a:lvl7pPr marL="914400" marR="0" lvl="6"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7pPr>
            <a:lvl8pPr marL="1371600" marR="0" lvl="7"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8pPr>
            <a:lvl9pPr marL="1828800" marR="0" lvl="8"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9pPr>
          </a:lstStyle>
          <a:p>
            <a:endParaRPr/>
          </a:p>
        </p:txBody>
      </p:sp>
      <p:sp>
        <p:nvSpPr>
          <p:cNvPr id="92" name="Shape 92"/>
          <p:cNvSpPr txBox="1">
            <a:spLocks noGrp="1"/>
          </p:cNvSpPr>
          <p:nvPr>
            <p:ph type="dt" idx="10"/>
          </p:nvPr>
        </p:nvSpPr>
        <p:spPr>
          <a:xfrm>
            <a:off x="457200" y="6421437"/>
            <a:ext cx="2133600"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ct val="77777"/>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9pPr>
          </a:lstStyle>
          <a:p>
            <a:endParaRPr>
              <a:solidFill>
                <a:srgbClr val="FFFFFF"/>
              </a:solidFill>
            </a:endParaRPr>
          </a:p>
        </p:txBody>
      </p:sp>
      <p:sp>
        <p:nvSpPr>
          <p:cNvPr id="93" name="Shape 93"/>
          <p:cNvSpPr txBox="1">
            <a:spLocks noGrp="1"/>
          </p:cNvSpPr>
          <p:nvPr>
            <p:ph type="ftr" idx="11"/>
          </p:nvPr>
        </p:nvSpPr>
        <p:spPr>
          <a:xfrm>
            <a:off x="3124200" y="6421437"/>
            <a:ext cx="2895600"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ct val="77777"/>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9pPr>
          </a:lstStyle>
          <a:p>
            <a:endParaRPr>
              <a:solidFill>
                <a:srgbClr val="FFFFFF"/>
              </a:solidFill>
            </a:endParaRPr>
          </a:p>
        </p:txBody>
      </p:sp>
      <p:sp>
        <p:nvSpPr>
          <p:cNvPr id="94" name="Shape 94"/>
          <p:cNvSpPr txBox="1">
            <a:spLocks noGrp="1"/>
          </p:cNvSpPr>
          <p:nvPr>
            <p:ph type="sldNum" idx="12"/>
          </p:nvPr>
        </p:nvSpPr>
        <p:spPr>
          <a:xfrm>
            <a:off x="8153400" y="6421437"/>
            <a:ext cx="762000" cy="365125"/>
          </a:xfrm>
          <a:prstGeom prst="rect">
            <a:avLst/>
          </a:prstGeom>
          <a:noFill/>
          <a:ln>
            <a:noFill/>
          </a:ln>
        </p:spPr>
        <p:txBody>
          <a:bodyPr wrap="square" lIns="0" tIns="0" rIns="0" bIns="0" anchor="b" anchorCtr="0">
            <a:noAutofit/>
          </a:bodyPr>
          <a:lstStyle/>
          <a:p>
            <a:pPr indent="-63500" algn="r">
              <a:buClr>
                <a:srgbClr val="9B9A98"/>
              </a:buClr>
              <a:buSzPct val="100000"/>
              <a:buFont typeface="Tahoma"/>
              <a:buNone/>
            </a:pPr>
            <a:fld id="{00000000-1234-1234-1234-123412341234}" type="slidenum">
              <a:rPr lang="en-US" sz="1000">
                <a:solidFill>
                  <a:srgbClr val="9B9A98"/>
                </a:solidFill>
                <a:latin typeface="Tahoma"/>
                <a:ea typeface="Tahoma"/>
                <a:cs typeface="Tahoma"/>
                <a:sym typeface="Tahoma"/>
              </a:rPr>
              <a:pPr indent="-63500" algn="r">
                <a:buClr>
                  <a:srgbClr val="9B9A98"/>
                </a:buClr>
                <a:buSzPct val="100000"/>
                <a:buFont typeface="Tahoma"/>
                <a:buNone/>
              </a:pPr>
              <a:t>‹#›</a:t>
            </a:fld>
            <a:endParaRPr lang="en-US" sz="1000">
              <a:solidFill>
                <a:srgbClr val="9B9A98"/>
              </a:solidFill>
              <a:latin typeface="Tahoma"/>
              <a:ea typeface="Tahoma"/>
              <a:cs typeface="Tahoma"/>
              <a:sym typeface="Tahoma"/>
            </a:endParaRPr>
          </a:p>
        </p:txBody>
      </p:sp>
    </p:spTree>
    <p:extLst>
      <p:ext uri="{BB962C8B-B14F-4D97-AF65-F5344CB8AC3E}">
        <p14:creationId xmlns:p14="http://schemas.microsoft.com/office/powerpoint/2010/main" val="1595253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74638"/>
            <a:ext cx="7467600" cy="11430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1pPr>
            <a:lvl2pPr marL="0" marR="0" lvl="1"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2pPr>
            <a:lvl3pPr marL="0" marR="0" lvl="2"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3pPr>
            <a:lvl4pPr marL="0" marR="0" lvl="3"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4pPr>
            <a:lvl5pPr marL="0" marR="0" lvl="4"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5pPr>
            <a:lvl6pPr marL="457200" marR="0" lvl="5"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6pPr>
            <a:lvl7pPr marL="914400" marR="0" lvl="6"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7pPr>
            <a:lvl8pPr marL="1371600" marR="0" lvl="7"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8pPr>
            <a:lvl9pPr marL="1828800" marR="0" lvl="8"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9pPr>
          </a:lstStyle>
          <a:p>
            <a:endParaRPr/>
          </a:p>
        </p:txBody>
      </p:sp>
      <p:sp>
        <p:nvSpPr>
          <p:cNvPr id="97" name="Shape 97"/>
          <p:cNvSpPr txBox="1">
            <a:spLocks noGrp="1"/>
          </p:cNvSpPr>
          <p:nvPr>
            <p:ph type="body" idx="1"/>
          </p:nvPr>
        </p:nvSpPr>
        <p:spPr>
          <a:xfrm>
            <a:off x="457200" y="1600200"/>
            <a:ext cx="3657600" cy="4525963"/>
          </a:xfrm>
          <a:prstGeom prst="rect">
            <a:avLst/>
          </a:prstGeom>
          <a:noFill/>
          <a:ln>
            <a:noFill/>
          </a:ln>
        </p:spPr>
        <p:txBody>
          <a:bodyPr wrap="square" lIns="91425" tIns="91425" rIns="91425" bIns="91425" anchor="t" anchorCtr="0"/>
          <a:lstStyle>
            <a:lvl1pPr marL="419100" marR="0" lvl="0" indent="-261620" algn="l" rtl="0">
              <a:spcBef>
                <a:spcPts val="520"/>
              </a:spcBef>
              <a:spcAft>
                <a:spcPts val="0"/>
              </a:spcAft>
              <a:buClr>
                <a:schemeClr val="accent1"/>
              </a:buClr>
              <a:buSzPct val="79999"/>
              <a:buFont typeface="Noto Sans Symbols"/>
              <a:buChar char="⦿"/>
              <a:defRPr sz="2600">
                <a:solidFill>
                  <a:schemeClr val="lt1"/>
                </a:solidFill>
                <a:latin typeface="Arial"/>
                <a:ea typeface="Arial"/>
                <a:cs typeface="Arial"/>
                <a:sym typeface="Arial"/>
              </a:defRPr>
            </a:lvl1pPr>
            <a:lvl2pPr marL="722313" marR="0" lvl="1" indent="-152082" algn="l" rtl="0">
              <a:spcBef>
                <a:spcPts val="440"/>
              </a:spcBef>
              <a:spcAft>
                <a:spcPts val="0"/>
              </a:spcAft>
              <a:buClr>
                <a:schemeClr val="accent1"/>
              </a:buClr>
              <a:buSzPct val="90000"/>
              <a:buFont typeface="Noto Sans Symbols"/>
              <a:buChar char="●"/>
              <a:defRPr sz="2200" b="0" i="0" u="none" strike="noStrike" cap="none">
                <a:solidFill>
                  <a:schemeClr val="lt1"/>
                </a:solidFill>
                <a:latin typeface="Arial"/>
                <a:ea typeface="Arial"/>
                <a:cs typeface="Arial"/>
                <a:sym typeface="Arial"/>
              </a:defRPr>
            </a:lvl2pPr>
            <a:lvl3pPr marL="1004888" marR="0" lvl="2" indent="-147637" algn="l" rtl="0">
              <a:spcBef>
                <a:spcPts val="400"/>
              </a:spcBef>
              <a:spcAft>
                <a:spcPts val="0"/>
              </a:spcAft>
              <a:buClr>
                <a:schemeClr val="accent2"/>
              </a:buClr>
              <a:buSzPct val="85000"/>
              <a:buFont typeface="Arial"/>
              <a:buChar char="○"/>
              <a:defRPr sz="2000" b="0" i="0" u="none" strike="noStrike" cap="none">
                <a:solidFill>
                  <a:schemeClr val="lt1"/>
                </a:solidFill>
                <a:latin typeface="Arial"/>
                <a:ea typeface="Arial"/>
                <a:cs typeface="Arial"/>
                <a:sym typeface="Arial"/>
              </a:defRPr>
            </a:lvl3pPr>
            <a:lvl4pPr marL="1279525" marR="0" lvl="3" indent="-135255" algn="l" rtl="0">
              <a:spcBef>
                <a:spcPts val="360"/>
              </a:spcBef>
              <a:spcAft>
                <a:spcPts val="0"/>
              </a:spcAft>
              <a:buClr>
                <a:srgbClr val="8D89A4"/>
              </a:buClr>
              <a:buSzPct val="90000"/>
              <a:buFont typeface="Noto Sans Symbols"/>
              <a:buChar char="●"/>
              <a:defRPr sz="1800" b="0" i="0" u="none" strike="noStrike" cap="none">
                <a:solidFill>
                  <a:schemeClr val="lt1"/>
                </a:solidFill>
                <a:latin typeface="Arial"/>
                <a:ea typeface="Arial"/>
                <a:cs typeface="Arial"/>
                <a:sym typeface="Arial"/>
              </a:defRPr>
            </a:lvl4pPr>
            <a:lvl5pPr marL="1489075" marR="0" lvl="4" indent="-79375" algn="l" rtl="0">
              <a:spcBef>
                <a:spcPts val="360"/>
              </a:spcBef>
              <a:spcAft>
                <a:spcPts val="0"/>
              </a:spcAft>
              <a:buClr>
                <a:srgbClr val="748560"/>
              </a:buClr>
              <a:buSzPct val="100000"/>
              <a:buFont typeface="Arial"/>
              <a:buChar char="-"/>
              <a:defRPr sz="1800" b="0" i="0" u="none" strike="noStrike" cap="none">
                <a:solidFill>
                  <a:schemeClr val="lt1"/>
                </a:solidFill>
                <a:latin typeface="Arial"/>
                <a:ea typeface="Arial"/>
                <a:cs typeface="Arial"/>
                <a:sym typeface="Arial"/>
              </a:defRPr>
            </a:lvl5pPr>
            <a:lvl6pPr marL="1700784" marR="0" lvl="5" indent="-62483" algn="l" rtl="0">
              <a:spcBef>
                <a:spcPts val="400"/>
              </a:spcBef>
              <a:buClr>
                <a:schemeClr val="accent5"/>
              </a:buClr>
              <a:buSzPct val="100000"/>
              <a:buFont typeface="Arial"/>
              <a:buChar char="-"/>
              <a:defRPr sz="2000" b="0" i="0" u="none" strike="noStrike" cap="none">
                <a:solidFill>
                  <a:schemeClr val="lt1"/>
                </a:solidFill>
                <a:latin typeface="Arial"/>
                <a:ea typeface="Arial"/>
                <a:cs typeface="Arial"/>
                <a:sym typeface="Arial"/>
              </a:defRPr>
            </a:lvl6pPr>
            <a:lvl7pPr marL="1920240" marR="0" lvl="6" indent="-78739" algn="l" rtl="0">
              <a:spcBef>
                <a:spcPts val="360"/>
              </a:spcBef>
              <a:buClr>
                <a:schemeClr val="accent6"/>
              </a:buClr>
              <a:buSzPct val="100000"/>
              <a:buFont typeface="Arial"/>
              <a:buChar char="•"/>
              <a:defRPr sz="1800" b="0" i="0" u="none" strike="noStrike" cap="none">
                <a:solidFill>
                  <a:schemeClr val="lt1"/>
                </a:solidFill>
                <a:latin typeface="Arial"/>
                <a:ea typeface="Arial"/>
                <a:cs typeface="Arial"/>
                <a:sym typeface="Arial"/>
              </a:defRPr>
            </a:lvl7pPr>
            <a:lvl8pPr marL="2139696" marR="0" lvl="7" indent="-82295"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8pPr>
            <a:lvl9pPr marL="2331720" marR="0" lvl="8" indent="-83820"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98" name="Shape 98"/>
          <p:cNvSpPr txBox="1">
            <a:spLocks noGrp="1"/>
          </p:cNvSpPr>
          <p:nvPr>
            <p:ph type="body" idx="2"/>
          </p:nvPr>
        </p:nvSpPr>
        <p:spPr>
          <a:xfrm>
            <a:off x="4267200" y="1600200"/>
            <a:ext cx="3657600" cy="4525963"/>
          </a:xfrm>
          <a:prstGeom prst="rect">
            <a:avLst/>
          </a:prstGeom>
          <a:noFill/>
          <a:ln>
            <a:noFill/>
          </a:ln>
        </p:spPr>
        <p:txBody>
          <a:bodyPr wrap="square" lIns="91425" tIns="91425" rIns="91425" bIns="91425" anchor="t" anchorCtr="0"/>
          <a:lstStyle>
            <a:lvl1pPr marL="419100" marR="0" lvl="0" indent="-261620" algn="l" rtl="0">
              <a:spcBef>
                <a:spcPts val="520"/>
              </a:spcBef>
              <a:spcAft>
                <a:spcPts val="0"/>
              </a:spcAft>
              <a:buClr>
                <a:schemeClr val="accent1"/>
              </a:buClr>
              <a:buSzPct val="79999"/>
              <a:buFont typeface="Noto Sans Symbols"/>
              <a:buChar char="⦿"/>
              <a:defRPr sz="2600">
                <a:solidFill>
                  <a:schemeClr val="lt1"/>
                </a:solidFill>
                <a:latin typeface="Arial"/>
                <a:ea typeface="Arial"/>
                <a:cs typeface="Arial"/>
                <a:sym typeface="Arial"/>
              </a:defRPr>
            </a:lvl1pPr>
            <a:lvl2pPr marL="722313" marR="0" lvl="1" indent="-152082" algn="l" rtl="0">
              <a:spcBef>
                <a:spcPts val="440"/>
              </a:spcBef>
              <a:spcAft>
                <a:spcPts val="0"/>
              </a:spcAft>
              <a:buClr>
                <a:schemeClr val="accent1"/>
              </a:buClr>
              <a:buSzPct val="90000"/>
              <a:buFont typeface="Noto Sans Symbols"/>
              <a:buChar char="●"/>
              <a:defRPr sz="2200" b="0" i="0" u="none" strike="noStrike" cap="none">
                <a:solidFill>
                  <a:schemeClr val="lt1"/>
                </a:solidFill>
                <a:latin typeface="Arial"/>
                <a:ea typeface="Arial"/>
                <a:cs typeface="Arial"/>
                <a:sym typeface="Arial"/>
              </a:defRPr>
            </a:lvl2pPr>
            <a:lvl3pPr marL="1004888" marR="0" lvl="2" indent="-147637" algn="l" rtl="0">
              <a:spcBef>
                <a:spcPts val="400"/>
              </a:spcBef>
              <a:spcAft>
                <a:spcPts val="0"/>
              </a:spcAft>
              <a:buClr>
                <a:schemeClr val="accent2"/>
              </a:buClr>
              <a:buSzPct val="85000"/>
              <a:buFont typeface="Arial"/>
              <a:buChar char="○"/>
              <a:defRPr sz="2000" b="0" i="0" u="none" strike="noStrike" cap="none">
                <a:solidFill>
                  <a:schemeClr val="lt1"/>
                </a:solidFill>
                <a:latin typeface="Arial"/>
                <a:ea typeface="Arial"/>
                <a:cs typeface="Arial"/>
                <a:sym typeface="Arial"/>
              </a:defRPr>
            </a:lvl3pPr>
            <a:lvl4pPr marL="1279525" marR="0" lvl="3" indent="-135255" algn="l" rtl="0">
              <a:spcBef>
                <a:spcPts val="360"/>
              </a:spcBef>
              <a:spcAft>
                <a:spcPts val="0"/>
              </a:spcAft>
              <a:buClr>
                <a:srgbClr val="8D89A4"/>
              </a:buClr>
              <a:buSzPct val="90000"/>
              <a:buFont typeface="Noto Sans Symbols"/>
              <a:buChar char="●"/>
              <a:defRPr sz="1800" b="0" i="0" u="none" strike="noStrike" cap="none">
                <a:solidFill>
                  <a:schemeClr val="lt1"/>
                </a:solidFill>
                <a:latin typeface="Arial"/>
                <a:ea typeface="Arial"/>
                <a:cs typeface="Arial"/>
                <a:sym typeface="Arial"/>
              </a:defRPr>
            </a:lvl4pPr>
            <a:lvl5pPr marL="1489075" marR="0" lvl="4" indent="-79375" algn="l" rtl="0">
              <a:spcBef>
                <a:spcPts val="360"/>
              </a:spcBef>
              <a:spcAft>
                <a:spcPts val="0"/>
              </a:spcAft>
              <a:buClr>
                <a:srgbClr val="748560"/>
              </a:buClr>
              <a:buSzPct val="100000"/>
              <a:buFont typeface="Arial"/>
              <a:buChar char="-"/>
              <a:defRPr sz="1800" b="0" i="0" u="none" strike="noStrike" cap="none">
                <a:solidFill>
                  <a:schemeClr val="lt1"/>
                </a:solidFill>
                <a:latin typeface="Arial"/>
                <a:ea typeface="Arial"/>
                <a:cs typeface="Arial"/>
                <a:sym typeface="Arial"/>
              </a:defRPr>
            </a:lvl5pPr>
            <a:lvl6pPr marL="1700784" marR="0" lvl="5" indent="-62483" algn="l" rtl="0">
              <a:spcBef>
                <a:spcPts val="400"/>
              </a:spcBef>
              <a:buClr>
                <a:schemeClr val="accent5"/>
              </a:buClr>
              <a:buSzPct val="100000"/>
              <a:buFont typeface="Arial"/>
              <a:buChar char="-"/>
              <a:defRPr sz="2000" b="0" i="0" u="none" strike="noStrike" cap="none">
                <a:solidFill>
                  <a:schemeClr val="lt1"/>
                </a:solidFill>
                <a:latin typeface="Arial"/>
                <a:ea typeface="Arial"/>
                <a:cs typeface="Arial"/>
                <a:sym typeface="Arial"/>
              </a:defRPr>
            </a:lvl6pPr>
            <a:lvl7pPr marL="1920240" marR="0" lvl="6" indent="-78739" algn="l" rtl="0">
              <a:spcBef>
                <a:spcPts val="360"/>
              </a:spcBef>
              <a:buClr>
                <a:schemeClr val="accent6"/>
              </a:buClr>
              <a:buSzPct val="100000"/>
              <a:buFont typeface="Arial"/>
              <a:buChar char="•"/>
              <a:defRPr sz="1800" b="0" i="0" u="none" strike="noStrike" cap="none">
                <a:solidFill>
                  <a:schemeClr val="lt1"/>
                </a:solidFill>
                <a:latin typeface="Arial"/>
                <a:ea typeface="Arial"/>
                <a:cs typeface="Arial"/>
                <a:sym typeface="Arial"/>
              </a:defRPr>
            </a:lvl7pPr>
            <a:lvl8pPr marL="2139696" marR="0" lvl="7" indent="-82295"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8pPr>
            <a:lvl9pPr marL="2331720" marR="0" lvl="8" indent="-83820"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99" name="Shape 99"/>
          <p:cNvSpPr txBox="1">
            <a:spLocks noGrp="1"/>
          </p:cNvSpPr>
          <p:nvPr>
            <p:ph type="dt" idx="10"/>
          </p:nvPr>
        </p:nvSpPr>
        <p:spPr>
          <a:xfrm>
            <a:off x="457200" y="6421437"/>
            <a:ext cx="2133600"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ct val="77777"/>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9pPr>
          </a:lstStyle>
          <a:p>
            <a:endParaRPr>
              <a:solidFill>
                <a:srgbClr val="FFFFFF"/>
              </a:solidFill>
            </a:endParaRPr>
          </a:p>
        </p:txBody>
      </p:sp>
      <p:sp>
        <p:nvSpPr>
          <p:cNvPr id="100" name="Shape 100"/>
          <p:cNvSpPr txBox="1">
            <a:spLocks noGrp="1"/>
          </p:cNvSpPr>
          <p:nvPr>
            <p:ph type="ftr" idx="11"/>
          </p:nvPr>
        </p:nvSpPr>
        <p:spPr>
          <a:xfrm>
            <a:off x="3124200" y="6421437"/>
            <a:ext cx="2895600"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ct val="77777"/>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9pPr>
          </a:lstStyle>
          <a:p>
            <a:endParaRPr>
              <a:solidFill>
                <a:srgbClr val="FFFFFF"/>
              </a:solidFill>
            </a:endParaRPr>
          </a:p>
        </p:txBody>
      </p:sp>
      <p:sp>
        <p:nvSpPr>
          <p:cNvPr id="101" name="Shape 101"/>
          <p:cNvSpPr txBox="1">
            <a:spLocks noGrp="1"/>
          </p:cNvSpPr>
          <p:nvPr>
            <p:ph type="sldNum" idx="12"/>
          </p:nvPr>
        </p:nvSpPr>
        <p:spPr>
          <a:xfrm>
            <a:off x="8153400" y="6421437"/>
            <a:ext cx="762000" cy="365125"/>
          </a:xfrm>
          <a:prstGeom prst="rect">
            <a:avLst/>
          </a:prstGeom>
          <a:noFill/>
          <a:ln>
            <a:noFill/>
          </a:ln>
        </p:spPr>
        <p:txBody>
          <a:bodyPr wrap="square" lIns="0" tIns="0" rIns="0" bIns="0" anchor="b" anchorCtr="0">
            <a:noAutofit/>
          </a:bodyPr>
          <a:lstStyle/>
          <a:p>
            <a:pPr indent="-63500" algn="r">
              <a:buClr>
                <a:srgbClr val="9B9A98"/>
              </a:buClr>
              <a:buSzPct val="100000"/>
              <a:buFont typeface="Tahoma"/>
              <a:buNone/>
            </a:pPr>
            <a:fld id="{00000000-1234-1234-1234-123412341234}" type="slidenum">
              <a:rPr lang="en-US" sz="1000">
                <a:solidFill>
                  <a:srgbClr val="9B9A98"/>
                </a:solidFill>
                <a:latin typeface="Tahoma"/>
                <a:ea typeface="Tahoma"/>
                <a:cs typeface="Tahoma"/>
                <a:sym typeface="Tahoma"/>
              </a:rPr>
              <a:pPr indent="-63500" algn="r">
                <a:buClr>
                  <a:srgbClr val="9B9A98"/>
                </a:buClr>
                <a:buSzPct val="100000"/>
                <a:buFont typeface="Tahoma"/>
                <a:buNone/>
              </a:pPr>
              <a:t>‹#›</a:t>
            </a:fld>
            <a:endParaRPr lang="en-US" sz="1000">
              <a:solidFill>
                <a:srgbClr val="9B9A98"/>
              </a:solidFill>
              <a:latin typeface="Tahoma"/>
              <a:ea typeface="Tahoma"/>
              <a:cs typeface="Tahoma"/>
              <a:sym typeface="Tahoma"/>
            </a:endParaRPr>
          </a:p>
        </p:txBody>
      </p:sp>
    </p:spTree>
    <p:extLst>
      <p:ext uri="{BB962C8B-B14F-4D97-AF65-F5344CB8AC3E}">
        <p14:creationId xmlns:p14="http://schemas.microsoft.com/office/powerpoint/2010/main" val="2451703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685800" y="3583837"/>
            <a:ext cx="6629400" cy="1826363"/>
          </a:xfrm>
          <a:prstGeom prst="rect">
            <a:avLst/>
          </a:prstGeom>
          <a:noFill/>
          <a:ln>
            <a:noFill/>
          </a:ln>
        </p:spPr>
        <p:txBody>
          <a:bodyPr wrap="square" lIns="91425" tIns="91425" rIns="91425" bIns="91425" anchor="t" anchorCtr="0"/>
          <a:lstStyle>
            <a:lvl1pPr marL="0" marR="0" lvl="0" indent="0" algn="l" rtl="0">
              <a:spcBef>
                <a:spcPts val="0"/>
              </a:spcBef>
              <a:spcAft>
                <a:spcPts val="0"/>
              </a:spcAft>
              <a:buClr>
                <a:srgbClr val="9FD4E6"/>
              </a:buClr>
              <a:buSzPct val="100000"/>
              <a:buFont typeface="Source Sans Pro"/>
              <a:buNone/>
              <a:defRPr sz="4200" b="1" i="0" u="none" strike="noStrike" cap="none">
                <a:solidFill>
                  <a:srgbClr val="9FD4E6"/>
                </a:solidFill>
                <a:latin typeface="Source Sans Pro"/>
                <a:ea typeface="Source Sans Pro"/>
                <a:cs typeface="Source Sans Pro"/>
                <a:sym typeface="Source Sans Pro"/>
              </a:defRPr>
            </a:lvl1pPr>
            <a:lvl2pPr marL="0" marR="0" lvl="1"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2pPr>
            <a:lvl3pPr marL="0" marR="0" lvl="2"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3pPr>
            <a:lvl4pPr marL="0" marR="0" lvl="3"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4pPr>
            <a:lvl5pPr marL="0" marR="0" lvl="4"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5pPr>
            <a:lvl6pPr marL="457200" marR="0" lvl="5"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6pPr>
            <a:lvl7pPr marL="914400" marR="0" lvl="6"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7pPr>
            <a:lvl8pPr marL="1371600" marR="0" lvl="7"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8pPr>
            <a:lvl9pPr marL="1828800" marR="0" lvl="8"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9pPr>
          </a:lstStyle>
          <a:p>
            <a:endParaRPr/>
          </a:p>
        </p:txBody>
      </p:sp>
      <p:sp>
        <p:nvSpPr>
          <p:cNvPr id="112" name="Shape 112"/>
          <p:cNvSpPr txBox="1">
            <a:spLocks noGrp="1"/>
          </p:cNvSpPr>
          <p:nvPr>
            <p:ph type="body" idx="1"/>
          </p:nvPr>
        </p:nvSpPr>
        <p:spPr>
          <a:xfrm>
            <a:off x="685800" y="2485800"/>
            <a:ext cx="6629400" cy="1066688"/>
          </a:xfrm>
          <a:prstGeom prst="rect">
            <a:avLst/>
          </a:prstGeom>
          <a:noFill/>
          <a:ln>
            <a:noFill/>
          </a:ln>
        </p:spPr>
        <p:txBody>
          <a:bodyPr wrap="square" lIns="91425" tIns="91425" rIns="91425" bIns="91425" anchor="b" anchorCtr="0"/>
          <a:lstStyle>
            <a:lvl1pPr marL="0" marR="0" lvl="0" indent="0" algn="l" rtl="0">
              <a:spcBef>
                <a:spcPts val="400"/>
              </a:spcBef>
              <a:spcAft>
                <a:spcPts val="0"/>
              </a:spcAft>
              <a:buClr>
                <a:schemeClr val="accent1"/>
              </a:buClr>
              <a:buSzPct val="80000"/>
              <a:buFont typeface="Noto Sans Symbols"/>
              <a:buNone/>
              <a:defRPr sz="2000" b="0" i="0" u="none" strike="noStrike" cap="none">
                <a:solidFill>
                  <a:schemeClr val="lt1"/>
                </a:solidFill>
                <a:latin typeface="Arial"/>
                <a:ea typeface="Arial"/>
                <a:cs typeface="Arial"/>
                <a:sym typeface="Arial"/>
              </a:defRPr>
            </a:lvl1pPr>
            <a:lvl2pPr marL="722313" marR="0" lvl="1" indent="-277813" algn="l" rtl="0">
              <a:spcBef>
                <a:spcPts val="360"/>
              </a:spcBef>
              <a:spcAft>
                <a:spcPts val="0"/>
              </a:spcAft>
              <a:buClr>
                <a:schemeClr val="accent1"/>
              </a:buClr>
              <a:buSzPct val="90000"/>
              <a:buFont typeface="Noto Sans Symbols"/>
              <a:buNone/>
              <a:defRPr sz="1800" b="0" i="0" u="none" strike="noStrike" cap="none">
                <a:solidFill>
                  <a:schemeClr val="lt1"/>
                </a:solidFill>
                <a:latin typeface="Arial"/>
                <a:ea typeface="Arial"/>
                <a:cs typeface="Arial"/>
                <a:sym typeface="Arial"/>
              </a:defRPr>
            </a:lvl2pPr>
            <a:lvl3pPr marL="1004888" marR="0" lvl="2" indent="-255587" algn="l" rtl="0">
              <a:spcBef>
                <a:spcPts val="320"/>
              </a:spcBef>
              <a:spcAft>
                <a:spcPts val="0"/>
              </a:spcAft>
              <a:buClr>
                <a:schemeClr val="accent2"/>
              </a:buClr>
              <a:buSzPct val="85000"/>
              <a:buFont typeface="Arial"/>
              <a:buNone/>
              <a:defRPr sz="1600" b="0" i="0" u="none" strike="noStrike" cap="none">
                <a:solidFill>
                  <a:schemeClr val="lt1"/>
                </a:solidFill>
                <a:latin typeface="Arial"/>
                <a:ea typeface="Arial"/>
                <a:cs typeface="Arial"/>
                <a:sym typeface="Arial"/>
              </a:defRPr>
            </a:lvl3pPr>
            <a:lvl4pPr marL="1279525" marR="0" lvl="3" indent="-238125" algn="l" rtl="0">
              <a:spcBef>
                <a:spcPts val="280"/>
              </a:spcBef>
              <a:spcAft>
                <a:spcPts val="0"/>
              </a:spcAft>
              <a:buClr>
                <a:srgbClr val="8D89A4"/>
              </a:buClr>
              <a:buSzPct val="90000"/>
              <a:buFont typeface="Noto Sans Symbols"/>
              <a:buNone/>
              <a:defRPr sz="1400" b="0" i="0" u="none" strike="noStrike" cap="none">
                <a:solidFill>
                  <a:schemeClr val="lt1"/>
                </a:solidFill>
                <a:latin typeface="Arial"/>
                <a:ea typeface="Arial"/>
                <a:cs typeface="Arial"/>
                <a:sym typeface="Arial"/>
              </a:defRPr>
            </a:lvl4pPr>
            <a:lvl5pPr marL="1489075" marR="0" lvl="4" indent="-193675" algn="l" rtl="0">
              <a:spcBef>
                <a:spcPts val="280"/>
              </a:spcBef>
              <a:spcAft>
                <a:spcPts val="0"/>
              </a:spcAft>
              <a:buClr>
                <a:srgbClr val="748560"/>
              </a:buClr>
              <a:buSzPct val="100000"/>
              <a:buFont typeface="Arial"/>
              <a:buNone/>
              <a:defRPr sz="1400" b="0" i="0" u="none" strike="noStrike" cap="none">
                <a:solidFill>
                  <a:schemeClr val="lt1"/>
                </a:solidFill>
                <a:latin typeface="Arial"/>
                <a:ea typeface="Arial"/>
                <a:cs typeface="Arial"/>
                <a:sym typeface="Arial"/>
              </a:defRPr>
            </a:lvl5pPr>
            <a:lvl6pPr marL="1700784" marR="0" lvl="5" indent="-62483" algn="l" rtl="0">
              <a:spcBef>
                <a:spcPts val="400"/>
              </a:spcBef>
              <a:buClr>
                <a:schemeClr val="accent5"/>
              </a:buClr>
              <a:buSzPct val="100000"/>
              <a:buFont typeface="Arial"/>
              <a:buChar char="-"/>
              <a:defRPr sz="2000" b="0" i="0" u="none" strike="noStrike" cap="none">
                <a:solidFill>
                  <a:schemeClr val="lt1"/>
                </a:solidFill>
                <a:latin typeface="Arial"/>
                <a:ea typeface="Arial"/>
                <a:cs typeface="Arial"/>
                <a:sym typeface="Arial"/>
              </a:defRPr>
            </a:lvl6pPr>
            <a:lvl7pPr marL="1920240" marR="0" lvl="6" indent="-78739" algn="l" rtl="0">
              <a:spcBef>
                <a:spcPts val="360"/>
              </a:spcBef>
              <a:buClr>
                <a:schemeClr val="accent6"/>
              </a:buClr>
              <a:buSzPct val="100000"/>
              <a:buFont typeface="Arial"/>
              <a:buChar char="•"/>
              <a:defRPr sz="1800" b="0" i="0" u="none" strike="noStrike" cap="none">
                <a:solidFill>
                  <a:schemeClr val="lt1"/>
                </a:solidFill>
                <a:latin typeface="Arial"/>
                <a:ea typeface="Arial"/>
                <a:cs typeface="Arial"/>
                <a:sym typeface="Arial"/>
              </a:defRPr>
            </a:lvl7pPr>
            <a:lvl8pPr marL="2139696" marR="0" lvl="7" indent="-82295"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8pPr>
            <a:lvl9pPr marL="2331720" marR="0" lvl="8" indent="-83820"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113" name="Shape 113"/>
          <p:cNvSpPr txBox="1">
            <a:spLocks noGrp="1"/>
          </p:cNvSpPr>
          <p:nvPr>
            <p:ph type="dt" idx="10"/>
          </p:nvPr>
        </p:nvSpPr>
        <p:spPr>
          <a:xfrm>
            <a:off x="457200" y="6421437"/>
            <a:ext cx="2133600"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ct val="77777"/>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9pPr>
          </a:lstStyle>
          <a:p>
            <a:endParaRPr>
              <a:solidFill>
                <a:srgbClr val="FFFFFF"/>
              </a:solidFill>
            </a:endParaRPr>
          </a:p>
        </p:txBody>
      </p:sp>
      <p:sp>
        <p:nvSpPr>
          <p:cNvPr id="114" name="Shape 114"/>
          <p:cNvSpPr txBox="1">
            <a:spLocks noGrp="1"/>
          </p:cNvSpPr>
          <p:nvPr>
            <p:ph type="ftr" idx="11"/>
          </p:nvPr>
        </p:nvSpPr>
        <p:spPr>
          <a:xfrm>
            <a:off x="3124200" y="6421437"/>
            <a:ext cx="2895600"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ct val="77777"/>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9pPr>
          </a:lstStyle>
          <a:p>
            <a:endParaRPr>
              <a:solidFill>
                <a:srgbClr val="FFFFFF"/>
              </a:solidFill>
            </a:endParaRPr>
          </a:p>
        </p:txBody>
      </p:sp>
      <p:sp>
        <p:nvSpPr>
          <p:cNvPr id="115" name="Shape 115"/>
          <p:cNvSpPr txBox="1">
            <a:spLocks noGrp="1"/>
          </p:cNvSpPr>
          <p:nvPr>
            <p:ph type="sldNum" idx="12"/>
          </p:nvPr>
        </p:nvSpPr>
        <p:spPr>
          <a:xfrm>
            <a:off x="8153400" y="6421437"/>
            <a:ext cx="762000" cy="365125"/>
          </a:xfrm>
          <a:prstGeom prst="rect">
            <a:avLst/>
          </a:prstGeom>
          <a:noFill/>
          <a:ln>
            <a:noFill/>
          </a:ln>
        </p:spPr>
        <p:txBody>
          <a:bodyPr wrap="square" lIns="0" tIns="0" rIns="0" bIns="0" anchor="b" anchorCtr="0">
            <a:noAutofit/>
          </a:bodyPr>
          <a:lstStyle/>
          <a:p>
            <a:pPr indent="-63500" algn="r">
              <a:buClr>
                <a:srgbClr val="9B9A98"/>
              </a:buClr>
              <a:buSzPct val="100000"/>
              <a:buFont typeface="Tahoma"/>
              <a:buNone/>
            </a:pPr>
            <a:fld id="{00000000-1234-1234-1234-123412341234}" type="slidenum">
              <a:rPr lang="en-US" sz="1000">
                <a:solidFill>
                  <a:srgbClr val="9B9A98"/>
                </a:solidFill>
                <a:latin typeface="Tahoma"/>
                <a:ea typeface="Tahoma"/>
                <a:cs typeface="Tahoma"/>
                <a:sym typeface="Tahoma"/>
              </a:rPr>
              <a:pPr indent="-63500" algn="r">
                <a:buClr>
                  <a:srgbClr val="9B9A98"/>
                </a:buClr>
                <a:buSzPct val="100000"/>
                <a:buFont typeface="Tahoma"/>
                <a:buNone/>
              </a:pPr>
              <a:t>‹#›</a:t>
            </a:fld>
            <a:endParaRPr lang="en-US" sz="1000">
              <a:solidFill>
                <a:srgbClr val="9B9A98"/>
              </a:solidFill>
              <a:latin typeface="Tahoma"/>
              <a:ea typeface="Tahoma"/>
              <a:cs typeface="Tahoma"/>
              <a:sym typeface="Tahoma"/>
            </a:endParaRPr>
          </a:p>
        </p:txBody>
      </p:sp>
    </p:spTree>
    <p:extLst>
      <p:ext uri="{BB962C8B-B14F-4D97-AF65-F5344CB8AC3E}">
        <p14:creationId xmlns:p14="http://schemas.microsoft.com/office/powerpoint/2010/main" val="3411527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7467600" cy="11430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1pPr>
            <a:lvl2pPr marL="0" marR="0" lvl="1"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2pPr>
            <a:lvl3pPr marL="0" marR="0" lvl="2"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3pPr>
            <a:lvl4pPr marL="0" marR="0" lvl="3"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4pPr>
            <a:lvl5pPr marL="0" marR="0" lvl="4"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5pPr>
            <a:lvl6pPr marL="457200" marR="0" lvl="5"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6pPr>
            <a:lvl7pPr marL="914400" marR="0" lvl="6"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7pPr>
            <a:lvl8pPr marL="1371600" marR="0" lvl="7"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8pPr>
            <a:lvl9pPr marL="1828800" marR="0" lvl="8"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9pPr>
          </a:lstStyle>
          <a:p>
            <a:endParaRPr/>
          </a:p>
        </p:txBody>
      </p:sp>
      <p:sp>
        <p:nvSpPr>
          <p:cNvPr id="33" name="Shape 33"/>
          <p:cNvSpPr txBox="1">
            <a:spLocks noGrp="1"/>
          </p:cNvSpPr>
          <p:nvPr>
            <p:ph type="body" idx="1"/>
          </p:nvPr>
        </p:nvSpPr>
        <p:spPr>
          <a:xfrm>
            <a:off x="457200" y="1600200"/>
            <a:ext cx="7467600" cy="4525962"/>
          </a:xfrm>
          <a:prstGeom prst="rect">
            <a:avLst/>
          </a:prstGeom>
          <a:noFill/>
          <a:ln>
            <a:noFill/>
          </a:ln>
        </p:spPr>
        <p:txBody>
          <a:bodyPr wrap="square" lIns="91425" tIns="91425" rIns="91425" bIns="91425" anchor="t" anchorCtr="0"/>
          <a:lstStyle>
            <a:lvl1pPr marL="419100" marR="0" lvl="0" indent="-241300" algn="l" rtl="0">
              <a:spcBef>
                <a:spcPts val="600"/>
              </a:spcBef>
              <a:spcAft>
                <a:spcPts val="0"/>
              </a:spcAft>
              <a:buClr>
                <a:schemeClr val="accent1"/>
              </a:buClr>
              <a:buSzPct val="80000"/>
              <a:buFont typeface="Noto Sans Symbols"/>
              <a:buChar char="⦿"/>
              <a:defRPr sz="3000" b="0" i="0" u="none" strike="noStrike" cap="none">
                <a:solidFill>
                  <a:schemeClr val="lt1"/>
                </a:solidFill>
                <a:latin typeface="Arial"/>
                <a:ea typeface="Arial"/>
                <a:cs typeface="Arial"/>
                <a:sym typeface="Arial"/>
              </a:defRPr>
            </a:lvl1pPr>
            <a:lvl2pPr marL="722313" marR="0" lvl="1" indent="-129222" algn="l" rtl="0">
              <a:spcBef>
                <a:spcPts val="520"/>
              </a:spcBef>
              <a:spcAft>
                <a:spcPts val="0"/>
              </a:spcAft>
              <a:buClr>
                <a:schemeClr val="accent1"/>
              </a:buClr>
              <a:buSzPct val="90000"/>
              <a:buFont typeface="Noto Sans Symbols"/>
              <a:buChar char="●"/>
              <a:defRPr sz="2600" b="0" i="0" u="none" strike="noStrike" cap="none">
                <a:solidFill>
                  <a:schemeClr val="lt1"/>
                </a:solidFill>
                <a:latin typeface="Arial"/>
                <a:ea typeface="Arial"/>
                <a:cs typeface="Arial"/>
                <a:sym typeface="Arial"/>
              </a:defRPr>
            </a:lvl2pPr>
            <a:lvl3pPr marL="1004888" marR="0" lvl="2" indent="-126048" algn="l" rtl="0">
              <a:spcBef>
                <a:spcPts val="480"/>
              </a:spcBef>
              <a:spcAft>
                <a:spcPts val="0"/>
              </a:spcAft>
              <a:buClr>
                <a:schemeClr val="accent2"/>
              </a:buClr>
              <a:buSzPct val="85000"/>
              <a:buFont typeface="Arial"/>
              <a:buChar char="○"/>
              <a:defRPr sz="2400" b="0" i="0" u="none" strike="noStrike" cap="none">
                <a:solidFill>
                  <a:schemeClr val="lt1"/>
                </a:solidFill>
                <a:latin typeface="Arial"/>
                <a:ea typeface="Arial"/>
                <a:cs typeface="Arial"/>
                <a:sym typeface="Arial"/>
              </a:defRPr>
            </a:lvl3pPr>
            <a:lvl4pPr marL="1279525" marR="0" lvl="3" indent="-123825" algn="l" rtl="0">
              <a:spcBef>
                <a:spcPts val="400"/>
              </a:spcBef>
              <a:spcAft>
                <a:spcPts val="0"/>
              </a:spcAft>
              <a:buClr>
                <a:srgbClr val="8D89A4"/>
              </a:buClr>
              <a:buSzPct val="90000"/>
              <a:buFont typeface="Noto Sans Symbols"/>
              <a:buChar char="●"/>
              <a:defRPr sz="2000" b="0" i="0" u="none" strike="noStrike" cap="none">
                <a:solidFill>
                  <a:schemeClr val="lt1"/>
                </a:solidFill>
                <a:latin typeface="Arial"/>
                <a:ea typeface="Arial"/>
                <a:cs typeface="Arial"/>
                <a:sym typeface="Arial"/>
              </a:defRPr>
            </a:lvl4pPr>
            <a:lvl5pPr marL="1489075" marR="0" lvl="4" indent="-66675" algn="l" rtl="0">
              <a:spcBef>
                <a:spcPts val="400"/>
              </a:spcBef>
              <a:spcAft>
                <a:spcPts val="0"/>
              </a:spcAft>
              <a:buClr>
                <a:srgbClr val="748560"/>
              </a:buClr>
              <a:buSzPct val="100000"/>
              <a:buFont typeface="Arial"/>
              <a:buChar char="-"/>
              <a:defRPr sz="2000" b="0" i="0" u="none" strike="noStrike" cap="none">
                <a:solidFill>
                  <a:schemeClr val="lt1"/>
                </a:solidFill>
                <a:latin typeface="Arial"/>
                <a:ea typeface="Arial"/>
                <a:cs typeface="Arial"/>
                <a:sym typeface="Arial"/>
              </a:defRPr>
            </a:lvl5pPr>
            <a:lvl6pPr marL="1700784" marR="0" lvl="5" indent="-62483" algn="l" rtl="0">
              <a:spcBef>
                <a:spcPts val="400"/>
              </a:spcBef>
              <a:buClr>
                <a:schemeClr val="accent5"/>
              </a:buClr>
              <a:buSzPct val="100000"/>
              <a:buFont typeface="Arial"/>
              <a:buChar char="-"/>
              <a:defRPr sz="2000" b="0" i="0" u="none" strike="noStrike" cap="none">
                <a:solidFill>
                  <a:schemeClr val="lt1"/>
                </a:solidFill>
                <a:latin typeface="Arial"/>
                <a:ea typeface="Arial"/>
                <a:cs typeface="Arial"/>
                <a:sym typeface="Arial"/>
              </a:defRPr>
            </a:lvl6pPr>
            <a:lvl7pPr marL="1920240" marR="0" lvl="6" indent="-78739" algn="l" rtl="0">
              <a:spcBef>
                <a:spcPts val="360"/>
              </a:spcBef>
              <a:buClr>
                <a:schemeClr val="accent6"/>
              </a:buClr>
              <a:buSzPct val="100000"/>
              <a:buFont typeface="Arial"/>
              <a:buChar char="•"/>
              <a:defRPr sz="1800" b="0" i="0" u="none" strike="noStrike" cap="none">
                <a:solidFill>
                  <a:schemeClr val="lt1"/>
                </a:solidFill>
                <a:latin typeface="Arial"/>
                <a:ea typeface="Arial"/>
                <a:cs typeface="Arial"/>
                <a:sym typeface="Arial"/>
              </a:defRPr>
            </a:lvl7pPr>
            <a:lvl8pPr marL="2139696" marR="0" lvl="7" indent="-82295"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8pPr>
            <a:lvl9pPr marL="2331720" marR="0" lvl="8" indent="-83820"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34" name="Shape 34"/>
          <p:cNvSpPr txBox="1">
            <a:spLocks noGrp="1"/>
          </p:cNvSpPr>
          <p:nvPr>
            <p:ph type="dt" idx="10"/>
          </p:nvPr>
        </p:nvSpPr>
        <p:spPr>
          <a:xfrm>
            <a:off x="457200" y="6421437"/>
            <a:ext cx="2133600"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ct val="77777"/>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9pPr>
          </a:lstStyle>
          <a:p>
            <a:endParaRPr>
              <a:solidFill>
                <a:srgbClr val="FFFFFF"/>
              </a:solidFill>
            </a:endParaRPr>
          </a:p>
        </p:txBody>
      </p:sp>
      <p:sp>
        <p:nvSpPr>
          <p:cNvPr id="35" name="Shape 35"/>
          <p:cNvSpPr txBox="1">
            <a:spLocks noGrp="1"/>
          </p:cNvSpPr>
          <p:nvPr>
            <p:ph type="ftr" idx="11"/>
          </p:nvPr>
        </p:nvSpPr>
        <p:spPr>
          <a:xfrm>
            <a:off x="3124200" y="6421437"/>
            <a:ext cx="2895600"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ct val="77777"/>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9pPr>
          </a:lstStyle>
          <a:p>
            <a:endParaRPr>
              <a:solidFill>
                <a:srgbClr val="FFFFFF"/>
              </a:solidFill>
            </a:endParaRPr>
          </a:p>
        </p:txBody>
      </p:sp>
      <p:sp>
        <p:nvSpPr>
          <p:cNvPr id="36" name="Shape 36"/>
          <p:cNvSpPr txBox="1">
            <a:spLocks noGrp="1"/>
          </p:cNvSpPr>
          <p:nvPr>
            <p:ph type="sldNum" idx="12"/>
          </p:nvPr>
        </p:nvSpPr>
        <p:spPr>
          <a:xfrm>
            <a:off x="8153400" y="6421437"/>
            <a:ext cx="762000" cy="365125"/>
          </a:xfrm>
          <a:prstGeom prst="rect">
            <a:avLst/>
          </a:prstGeom>
          <a:noFill/>
          <a:ln>
            <a:noFill/>
          </a:ln>
        </p:spPr>
        <p:txBody>
          <a:bodyPr wrap="square" lIns="0" tIns="0" rIns="0" bIns="0" anchor="b" anchorCtr="0">
            <a:noAutofit/>
          </a:bodyPr>
          <a:lstStyle/>
          <a:p>
            <a:pPr indent="-63500" algn="r">
              <a:buClr>
                <a:srgbClr val="9B9A98"/>
              </a:buClr>
              <a:buSzPct val="100000"/>
              <a:buFont typeface="Tahoma"/>
              <a:buNone/>
            </a:pPr>
            <a:fld id="{00000000-1234-1234-1234-123412341234}" type="slidenum">
              <a:rPr lang="en-US" sz="1000">
                <a:solidFill>
                  <a:srgbClr val="9B9A98"/>
                </a:solidFill>
                <a:latin typeface="Tahoma"/>
                <a:ea typeface="Tahoma"/>
                <a:cs typeface="Tahoma"/>
                <a:sym typeface="Tahoma"/>
              </a:rPr>
              <a:pPr indent="-63500" algn="r">
                <a:buClr>
                  <a:srgbClr val="9B9A98"/>
                </a:buClr>
                <a:buSzPct val="100000"/>
                <a:buFont typeface="Tahoma"/>
                <a:buNone/>
              </a:pPr>
              <a:t>‹#›</a:t>
            </a:fld>
            <a:endParaRPr lang="en-US" sz="1000">
              <a:solidFill>
                <a:srgbClr val="9B9A98"/>
              </a:solidFill>
              <a:latin typeface="Tahoma"/>
              <a:ea typeface="Tahoma"/>
              <a:cs typeface="Tahoma"/>
              <a:sym typeface="Tahoma"/>
            </a:endParaRPr>
          </a:p>
        </p:txBody>
      </p:sp>
    </p:spTree>
    <p:extLst>
      <p:ext uri="{BB962C8B-B14F-4D97-AF65-F5344CB8AC3E}">
        <p14:creationId xmlns:p14="http://schemas.microsoft.com/office/powerpoint/2010/main" val="3662554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381000"/>
            <a:ext cx="8229600" cy="13716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1pPr>
            <a:lvl2pPr marL="0" marR="0" lvl="1"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2pPr>
            <a:lvl3pPr marL="0" marR="0" lvl="2"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3pPr>
            <a:lvl4pPr marL="0" marR="0" lvl="3"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4pPr>
            <a:lvl5pPr marL="0" marR="0" lvl="4"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5pPr>
            <a:lvl6pPr marL="457200" marR="0" lvl="5"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6pPr>
            <a:lvl7pPr marL="914400" marR="0" lvl="6"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7pPr>
            <a:lvl8pPr marL="1371600" marR="0" lvl="7"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8pPr>
            <a:lvl9pPr marL="1828800" marR="0" lvl="8"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9pPr>
          </a:lstStyle>
          <a:p>
            <a:endParaRPr/>
          </a:p>
        </p:txBody>
      </p:sp>
      <p:sp>
        <p:nvSpPr>
          <p:cNvPr id="39" name="Shape 39"/>
          <p:cNvSpPr txBox="1">
            <a:spLocks noGrp="1"/>
          </p:cNvSpPr>
          <p:nvPr>
            <p:ph type="body" idx="1"/>
          </p:nvPr>
        </p:nvSpPr>
        <p:spPr>
          <a:xfrm>
            <a:off x="457200" y="1981200"/>
            <a:ext cx="4038600" cy="4114800"/>
          </a:xfrm>
          <a:prstGeom prst="rect">
            <a:avLst/>
          </a:prstGeom>
          <a:noFill/>
          <a:ln>
            <a:noFill/>
          </a:ln>
        </p:spPr>
        <p:txBody>
          <a:bodyPr wrap="square" lIns="91425" tIns="91425" rIns="91425" bIns="91425" anchor="t" anchorCtr="0"/>
          <a:lstStyle>
            <a:lvl1pPr marL="419100" marR="0" lvl="0" indent="-241300" algn="l" rtl="0">
              <a:spcBef>
                <a:spcPts val="600"/>
              </a:spcBef>
              <a:spcAft>
                <a:spcPts val="0"/>
              </a:spcAft>
              <a:buClr>
                <a:schemeClr val="accent1"/>
              </a:buClr>
              <a:buSzPct val="80000"/>
              <a:buFont typeface="Noto Sans Symbols"/>
              <a:buChar char="⦿"/>
              <a:defRPr sz="3000">
                <a:solidFill>
                  <a:schemeClr val="lt1"/>
                </a:solidFill>
                <a:latin typeface="Arial"/>
                <a:ea typeface="Arial"/>
                <a:cs typeface="Arial"/>
                <a:sym typeface="Arial"/>
              </a:defRPr>
            </a:lvl1pPr>
            <a:lvl2pPr marL="722313" marR="0" lvl="1" indent="-129222" algn="l" rtl="0">
              <a:spcBef>
                <a:spcPts val="520"/>
              </a:spcBef>
              <a:spcAft>
                <a:spcPts val="0"/>
              </a:spcAft>
              <a:buClr>
                <a:schemeClr val="accent1"/>
              </a:buClr>
              <a:buSzPct val="90000"/>
              <a:buFont typeface="Noto Sans Symbols"/>
              <a:buChar char="●"/>
              <a:defRPr sz="2600" b="0" i="0" u="none" strike="noStrike" cap="none">
                <a:solidFill>
                  <a:schemeClr val="lt1"/>
                </a:solidFill>
                <a:latin typeface="Arial"/>
                <a:ea typeface="Arial"/>
                <a:cs typeface="Arial"/>
                <a:sym typeface="Arial"/>
              </a:defRPr>
            </a:lvl2pPr>
            <a:lvl3pPr marL="1004888" marR="0" lvl="2" indent="-126048" algn="l" rtl="0">
              <a:spcBef>
                <a:spcPts val="480"/>
              </a:spcBef>
              <a:spcAft>
                <a:spcPts val="0"/>
              </a:spcAft>
              <a:buClr>
                <a:schemeClr val="accent2"/>
              </a:buClr>
              <a:buSzPct val="85000"/>
              <a:buFont typeface="Arial"/>
              <a:buChar char="○"/>
              <a:defRPr sz="2400" b="0" i="0" u="none" strike="noStrike" cap="none">
                <a:solidFill>
                  <a:schemeClr val="lt1"/>
                </a:solidFill>
                <a:latin typeface="Arial"/>
                <a:ea typeface="Arial"/>
                <a:cs typeface="Arial"/>
                <a:sym typeface="Arial"/>
              </a:defRPr>
            </a:lvl3pPr>
            <a:lvl4pPr marL="1279525" marR="0" lvl="3" indent="-123825" algn="l" rtl="0">
              <a:spcBef>
                <a:spcPts val="400"/>
              </a:spcBef>
              <a:spcAft>
                <a:spcPts val="0"/>
              </a:spcAft>
              <a:buClr>
                <a:srgbClr val="8D89A4"/>
              </a:buClr>
              <a:buSzPct val="90000"/>
              <a:buFont typeface="Noto Sans Symbols"/>
              <a:buChar char="●"/>
              <a:defRPr sz="2000" b="0" i="0" u="none" strike="noStrike" cap="none">
                <a:solidFill>
                  <a:schemeClr val="lt1"/>
                </a:solidFill>
                <a:latin typeface="Arial"/>
                <a:ea typeface="Arial"/>
                <a:cs typeface="Arial"/>
                <a:sym typeface="Arial"/>
              </a:defRPr>
            </a:lvl4pPr>
            <a:lvl5pPr marL="1489075" marR="0" lvl="4" indent="-66675" algn="l" rtl="0">
              <a:spcBef>
                <a:spcPts val="400"/>
              </a:spcBef>
              <a:spcAft>
                <a:spcPts val="0"/>
              </a:spcAft>
              <a:buClr>
                <a:srgbClr val="748560"/>
              </a:buClr>
              <a:buSzPct val="100000"/>
              <a:buFont typeface="Arial"/>
              <a:buChar char="-"/>
              <a:defRPr sz="2000" b="0" i="0" u="none" strike="noStrike" cap="none">
                <a:solidFill>
                  <a:schemeClr val="lt1"/>
                </a:solidFill>
                <a:latin typeface="Arial"/>
                <a:ea typeface="Arial"/>
                <a:cs typeface="Arial"/>
                <a:sym typeface="Arial"/>
              </a:defRPr>
            </a:lvl5pPr>
            <a:lvl6pPr marL="1700784" marR="0" lvl="5" indent="-62483" algn="l" rtl="0">
              <a:spcBef>
                <a:spcPts val="400"/>
              </a:spcBef>
              <a:buClr>
                <a:schemeClr val="accent5"/>
              </a:buClr>
              <a:buSzPct val="100000"/>
              <a:buFont typeface="Arial"/>
              <a:buChar char="-"/>
              <a:defRPr sz="2000" b="0" i="0" u="none" strike="noStrike" cap="none">
                <a:solidFill>
                  <a:schemeClr val="lt1"/>
                </a:solidFill>
                <a:latin typeface="Arial"/>
                <a:ea typeface="Arial"/>
                <a:cs typeface="Arial"/>
                <a:sym typeface="Arial"/>
              </a:defRPr>
            </a:lvl6pPr>
            <a:lvl7pPr marL="1920240" marR="0" lvl="6" indent="-78739" algn="l" rtl="0">
              <a:spcBef>
                <a:spcPts val="360"/>
              </a:spcBef>
              <a:buClr>
                <a:schemeClr val="accent6"/>
              </a:buClr>
              <a:buSzPct val="100000"/>
              <a:buFont typeface="Arial"/>
              <a:buChar char="•"/>
              <a:defRPr sz="1800" b="0" i="0" u="none" strike="noStrike" cap="none">
                <a:solidFill>
                  <a:schemeClr val="lt1"/>
                </a:solidFill>
                <a:latin typeface="Arial"/>
                <a:ea typeface="Arial"/>
                <a:cs typeface="Arial"/>
                <a:sym typeface="Arial"/>
              </a:defRPr>
            </a:lvl7pPr>
            <a:lvl8pPr marL="2139696" marR="0" lvl="7" indent="-82295"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8pPr>
            <a:lvl9pPr marL="2331720" marR="0" lvl="8" indent="-83820"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4648200" y="1981200"/>
            <a:ext cx="4038600" cy="4114800"/>
          </a:xfrm>
          <a:prstGeom prst="rect">
            <a:avLst/>
          </a:prstGeom>
          <a:noFill/>
          <a:ln>
            <a:noFill/>
          </a:ln>
        </p:spPr>
        <p:txBody>
          <a:bodyPr wrap="square" lIns="91425" tIns="91425" rIns="91425" bIns="91425" anchor="t" anchorCtr="0"/>
          <a:lstStyle>
            <a:lvl1pPr marL="419100" marR="0" lvl="0" indent="-241300" algn="l" rtl="0">
              <a:spcBef>
                <a:spcPts val="600"/>
              </a:spcBef>
              <a:spcAft>
                <a:spcPts val="0"/>
              </a:spcAft>
              <a:buClr>
                <a:schemeClr val="accent1"/>
              </a:buClr>
              <a:buSzPct val="80000"/>
              <a:buFont typeface="Noto Sans Symbols"/>
              <a:buChar char="⦿"/>
              <a:defRPr sz="3000">
                <a:solidFill>
                  <a:schemeClr val="lt1"/>
                </a:solidFill>
                <a:latin typeface="Arial"/>
                <a:ea typeface="Arial"/>
                <a:cs typeface="Arial"/>
                <a:sym typeface="Arial"/>
              </a:defRPr>
            </a:lvl1pPr>
            <a:lvl2pPr marL="722313" marR="0" lvl="1" indent="-129222" algn="l" rtl="0">
              <a:spcBef>
                <a:spcPts val="520"/>
              </a:spcBef>
              <a:spcAft>
                <a:spcPts val="0"/>
              </a:spcAft>
              <a:buClr>
                <a:schemeClr val="accent1"/>
              </a:buClr>
              <a:buSzPct val="90000"/>
              <a:buFont typeface="Noto Sans Symbols"/>
              <a:buChar char="●"/>
              <a:defRPr sz="2600" b="0" i="0" u="none" strike="noStrike" cap="none">
                <a:solidFill>
                  <a:schemeClr val="lt1"/>
                </a:solidFill>
                <a:latin typeface="Arial"/>
                <a:ea typeface="Arial"/>
                <a:cs typeface="Arial"/>
                <a:sym typeface="Arial"/>
              </a:defRPr>
            </a:lvl2pPr>
            <a:lvl3pPr marL="1004888" marR="0" lvl="2" indent="-126048" algn="l" rtl="0">
              <a:spcBef>
                <a:spcPts val="480"/>
              </a:spcBef>
              <a:spcAft>
                <a:spcPts val="0"/>
              </a:spcAft>
              <a:buClr>
                <a:schemeClr val="accent2"/>
              </a:buClr>
              <a:buSzPct val="85000"/>
              <a:buFont typeface="Arial"/>
              <a:buChar char="○"/>
              <a:defRPr sz="2400" b="0" i="0" u="none" strike="noStrike" cap="none">
                <a:solidFill>
                  <a:schemeClr val="lt1"/>
                </a:solidFill>
                <a:latin typeface="Arial"/>
                <a:ea typeface="Arial"/>
                <a:cs typeface="Arial"/>
                <a:sym typeface="Arial"/>
              </a:defRPr>
            </a:lvl3pPr>
            <a:lvl4pPr marL="1279525" marR="0" lvl="3" indent="-123825" algn="l" rtl="0">
              <a:spcBef>
                <a:spcPts val="400"/>
              </a:spcBef>
              <a:spcAft>
                <a:spcPts val="0"/>
              </a:spcAft>
              <a:buClr>
                <a:srgbClr val="8D89A4"/>
              </a:buClr>
              <a:buSzPct val="90000"/>
              <a:buFont typeface="Noto Sans Symbols"/>
              <a:buChar char="●"/>
              <a:defRPr sz="2000" b="0" i="0" u="none" strike="noStrike" cap="none">
                <a:solidFill>
                  <a:schemeClr val="lt1"/>
                </a:solidFill>
                <a:latin typeface="Arial"/>
                <a:ea typeface="Arial"/>
                <a:cs typeface="Arial"/>
                <a:sym typeface="Arial"/>
              </a:defRPr>
            </a:lvl4pPr>
            <a:lvl5pPr marL="1489075" marR="0" lvl="4" indent="-66675" algn="l" rtl="0">
              <a:spcBef>
                <a:spcPts val="400"/>
              </a:spcBef>
              <a:spcAft>
                <a:spcPts val="0"/>
              </a:spcAft>
              <a:buClr>
                <a:srgbClr val="748560"/>
              </a:buClr>
              <a:buSzPct val="100000"/>
              <a:buFont typeface="Arial"/>
              <a:buChar char="-"/>
              <a:defRPr sz="2000" b="0" i="0" u="none" strike="noStrike" cap="none">
                <a:solidFill>
                  <a:schemeClr val="lt1"/>
                </a:solidFill>
                <a:latin typeface="Arial"/>
                <a:ea typeface="Arial"/>
                <a:cs typeface="Arial"/>
                <a:sym typeface="Arial"/>
              </a:defRPr>
            </a:lvl5pPr>
            <a:lvl6pPr marL="1700784" marR="0" lvl="5" indent="-62483" algn="l" rtl="0">
              <a:spcBef>
                <a:spcPts val="400"/>
              </a:spcBef>
              <a:buClr>
                <a:schemeClr val="accent5"/>
              </a:buClr>
              <a:buSzPct val="100000"/>
              <a:buFont typeface="Arial"/>
              <a:buChar char="-"/>
              <a:defRPr sz="2000" b="0" i="0" u="none" strike="noStrike" cap="none">
                <a:solidFill>
                  <a:schemeClr val="lt1"/>
                </a:solidFill>
                <a:latin typeface="Arial"/>
                <a:ea typeface="Arial"/>
                <a:cs typeface="Arial"/>
                <a:sym typeface="Arial"/>
              </a:defRPr>
            </a:lvl6pPr>
            <a:lvl7pPr marL="1920240" marR="0" lvl="6" indent="-78739" algn="l" rtl="0">
              <a:spcBef>
                <a:spcPts val="360"/>
              </a:spcBef>
              <a:buClr>
                <a:schemeClr val="accent6"/>
              </a:buClr>
              <a:buSzPct val="100000"/>
              <a:buFont typeface="Arial"/>
              <a:buChar char="•"/>
              <a:defRPr sz="1800" b="0" i="0" u="none" strike="noStrike" cap="none">
                <a:solidFill>
                  <a:schemeClr val="lt1"/>
                </a:solidFill>
                <a:latin typeface="Arial"/>
                <a:ea typeface="Arial"/>
                <a:cs typeface="Arial"/>
                <a:sym typeface="Arial"/>
              </a:defRPr>
            </a:lvl7pPr>
            <a:lvl8pPr marL="2139696" marR="0" lvl="7" indent="-82295"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8pPr>
            <a:lvl9pPr marL="2331720" marR="0" lvl="8" indent="-83820"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41" name="Shape 41"/>
          <p:cNvSpPr txBox="1">
            <a:spLocks noGrp="1"/>
          </p:cNvSpPr>
          <p:nvPr>
            <p:ph type="dt" idx="10"/>
          </p:nvPr>
        </p:nvSpPr>
        <p:spPr>
          <a:xfrm>
            <a:off x="457200" y="6421437"/>
            <a:ext cx="2133600"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ct val="77777"/>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9pPr>
          </a:lstStyle>
          <a:p>
            <a:endParaRPr>
              <a:solidFill>
                <a:srgbClr val="FFFFFF"/>
              </a:solidFill>
            </a:endParaRPr>
          </a:p>
        </p:txBody>
      </p:sp>
      <p:sp>
        <p:nvSpPr>
          <p:cNvPr id="42" name="Shape 42"/>
          <p:cNvSpPr txBox="1">
            <a:spLocks noGrp="1"/>
          </p:cNvSpPr>
          <p:nvPr>
            <p:ph type="ftr" idx="11"/>
          </p:nvPr>
        </p:nvSpPr>
        <p:spPr>
          <a:xfrm>
            <a:off x="3124200" y="6421437"/>
            <a:ext cx="2895600"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ct val="77777"/>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9pPr>
          </a:lstStyle>
          <a:p>
            <a:endParaRPr>
              <a:solidFill>
                <a:srgbClr val="FFFFFF"/>
              </a:solidFill>
            </a:endParaRPr>
          </a:p>
        </p:txBody>
      </p:sp>
      <p:sp>
        <p:nvSpPr>
          <p:cNvPr id="43" name="Shape 43"/>
          <p:cNvSpPr txBox="1">
            <a:spLocks noGrp="1"/>
          </p:cNvSpPr>
          <p:nvPr>
            <p:ph type="sldNum" idx="12"/>
          </p:nvPr>
        </p:nvSpPr>
        <p:spPr>
          <a:xfrm>
            <a:off x="8153400" y="6421437"/>
            <a:ext cx="762000" cy="365125"/>
          </a:xfrm>
          <a:prstGeom prst="rect">
            <a:avLst/>
          </a:prstGeom>
          <a:noFill/>
          <a:ln>
            <a:noFill/>
          </a:ln>
        </p:spPr>
        <p:txBody>
          <a:bodyPr wrap="square" lIns="0" tIns="0" rIns="0" bIns="0" anchor="b" anchorCtr="0">
            <a:noAutofit/>
          </a:bodyPr>
          <a:lstStyle/>
          <a:p>
            <a:pPr indent="-63500" algn="r">
              <a:buClr>
                <a:srgbClr val="9B9A98"/>
              </a:buClr>
              <a:buSzPct val="100000"/>
              <a:buFont typeface="Tahoma"/>
              <a:buNone/>
            </a:pPr>
            <a:fld id="{00000000-1234-1234-1234-123412341234}" type="slidenum">
              <a:rPr lang="en-US" sz="1000">
                <a:solidFill>
                  <a:srgbClr val="9B9A98"/>
                </a:solidFill>
                <a:latin typeface="Tahoma"/>
                <a:ea typeface="Tahoma"/>
                <a:cs typeface="Tahoma"/>
                <a:sym typeface="Tahoma"/>
              </a:rPr>
              <a:pPr indent="-63500" algn="r">
                <a:buClr>
                  <a:srgbClr val="9B9A98"/>
                </a:buClr>
                <a:buSzPct val="100000"/>
                <a:buFont typeface="Tahoma"/>
                <a:buNone/>
              </a:pPr>
              <a:t>‹#›</a:t>
            </a:fld>
            <a:endParaRPr lang="en-US" sz="1000">
              <a:solidFill>
                <a:srgbClr val="9B9A98"/>
              </a:solidFill>
              <a:latin typeface="Tahoma"/>
              <a:ea typeface="Tahoma"/>
              <a:cs typeface="Tahoma"/>
              <a:sym typeface="Tahoma"/>
            </a:endParaRPr>
          </a:p>
        </p:txBody>
      </p:sp>
    </p:spTree>
    <p:extLst>
      <p:ext uri="{BB962C8B-B14F-4D97-AF65-F5344CB8AC3E}">
        <p14:creationId xmlns:p14="http://schemas.microsoft.com/office/powerpoint/2010/main" val="3530144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381000"/>
            <a:ext cx="8229600" cy="13716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1pPr>
            <a:lvl2pPr marL="0" marR="0" lvl="1"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2pPr>
            <a:lvl3pPr marL="0" marR="0" lvl="2"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3pPr>
            <a:lvl4pPr marL="0" marR="0" lvl="3"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4pPr>
            <a:lvl5pPr marL="0" marR="0" lvl="4"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5pPr>
            <a:lvl6pPr marL="457200" marR="0" lvl="5"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6pPr>
            <a:lvl7pPr marL="914400" marR="0" lvl="6"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7pPr>
            <a:lvl8pPr marL="1371600" marR="0" lvl="7"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8pPr>
            <a:lvl9pPr marL="1828800" marR="0" lvl="8"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9pPr>
          </a:lstStyle>
          <a:p>
            <a:endParaRPr/>
          </a:p>
        </p:txBody>
      </p:sp>
      <p:sp>
        <p:nvSpPr>
          <p:cNvPr id="46" name="Shape 46"/>
          <p:cNvSpPr txBox="1">
            <a:spLocks noGrp="1"/>
          </p:cNvSpPr>
          <p:nvPr>
            <p:ph type="body" idx="1"/>
          </p:nvPr>
        </p:nvSpPr>
        <p:spPr>
          <a:xfrm>
            <a:off x="457200" y="1981200"/>
            <a:ext cx="8229600" cy="1981200"/>
          </a:xfrm>
          <a:prstGeom prst="rect">
            <a:avLst/>
          </a:prstGeom>
          <a:noFill/>
          <a:ln>
            <a:noFill/>
          </a:ln>
        </p:spPr>
        <p:txBody>
          <a:bodyPr wrap="square" lIns="91425" tIns="91425" rIns="91425" bIns="91425" anchor="t" anchorCtr="0"/>
          <a:lstStyle>
            <a:lvl1pPr marL="419100" marR="0" lvl="0" indent="-241300" algn="l" rtl="0">
              <a:spcBef>
                <a:spcPts val="600"/>
              </a:spcBef>
              <a:spcAft>
                <a:spcPts val="0"/>
              </a:spcAft>
              <a:buClr>
                <a:schemeClr val="accent1"/>
              </a:buClr>
              <a:buSzPct val="80000"/>
              <a:buFont typeface="Noto Sans Symbols"/>
              <a:buChar char="⦿"/>
              <a:defRPr sz="3000">
                <a:solidFill>
                  <a:schemeClr val="lt1"/>
                </a:solidFill>
                <a:latin typeface="Arial"/>
                <a:ea typeface="Arial"/>
                <a:cs typeface="Arial"/>
                <a:sym typeface="Arial"/>
              </a:defRPr>
            </a:lvl1pPr>
            <a:lvl2pPr marL="722313" marR="0" lvl="1" indent="-129222" algn="l" rtl="0">
              <a:spcBef>
                <a:spcPts val="520"/>
              </a:spcBef>
              <a:spcAft>
                <a:spcPts val="0"/>
              </a:spcAft>
              <a:buClr>
                <a:schemeClr val="accent1"/>
              </a:buClr>
              <a:buSzPct val="90000"/>
              <a:buFont typeface="Noto Sans Symbols"/>
              <a:buChar char="●"/>
              <a:defRPr sz="2600" b="0" i="0" u="none" strike="noStrike" cap="none">
                <a:solidFill>
                  <a:schemeClr val="lt1"/>
                </a:solidFill>
                <a:latin typeface="Arial"/>
                <a:ea typeface="Arial"/>
                <a:cs typeface="Arial"/>
                <a:sym typeface="Arial"/>
              </a:defRPr>
            </a:lvl2pPr>
            <a:lvl3pPr marL="1004888" marR="0" lvl="2" indent="-126048" algn="l" rtl="0">
              <a:spcBef>
                <a:spcPts val="480"/>
              </a:spcBef>
              <a:spcAft>
                <a:spcPts val="0"/>
              </a:spcAft>
              <a:buClr>
                <a:schemeClr val="accent2"/>
              </a:buClr>
              <a:buSzPct val="85000"/>
              <a:buFont typeface="Arial"/>
              <a:buChar char="○"/>
              <a:defRPr sz="2400" b="0" i="0" u="none" strike="noStrike" cap="none">
                <a:solidFill>
                  <a:schemeClr val="lt1"/>
                </a:solidFill>
                <a:latin typeface="Arial"/>
                <a:ea typeface="Arial"/>
                <a:cs typeface="Arial"/>
                <a:sym typeface="Arial"/>
              </a:defRPr>
            </a:lvl3pPr>
            <a:lvl4pPr marL="1279525" marR="0" lvl="3" indent="-123825" algn="l" rtl="0">
              <a:spcBef>
                <a:spcPts val="400"/>
              </a:spcBef>
              <a:spcAft>
                <a:spcPts val="0"/>
              </a:spcAft>
              <a:buClr>
                <a:srgbClr val="8D89A4"/>
              </a:buClr>
              <a:buSzPct val="90000"/>
              <a:buFont typeface="Noto Sans Symbols"/>
              <a:buChar char="●"/>
              <a:defRPr sz="2000" b="0" i="0" u="none" strike="noStrike" cap="none">
                <a:solidFill>
                  <a:schemeClr val="lt1"/>
                </a:solidFill>
                <a:latin typeface="Arial"/>
                <a:ea typeface="Arial"/>
                <a:cs typeface="Arial"/>
                <a:sym typeface="Arial"/>
              </a:defRPr>
            </a:lvl4pPr>
            <a:lvl5pPr marL="1489075" marR="0" lvl="4" indent="-66675" algn="l" rtl="0">
              <a:spcBef>
                <a:spcPts val="400"/>
              </a:spcBef>
              <a:spcAft>
                <a:spcPts val="0"/>
              </a:spcAft>
              <a:buClr>
                <a:srgbClr val="748560"/>
              </a:buClr>
              <a:buSzPct val="100000"/>
              <a:buFont typeface="Arial"/>
              <a:buChar char="-"/>
              <a:defRPr sz="2000" b="0" i="0" u="none" strike="noStrike" cap="none">
                <a:solidFill>
                  <a:schemeClr val="lt1"/>
                </a:solidFill>
                <a:latin typeface="Arial"/>
                <a:ea typeface="Arial"/>
                <a:cs typeface="Arial"/>
                <a:sym typeface="Arial"/>
              </a:defRPr>
            </a:lvl5pPr>
            <a:lvl6pPr marL="1700784" marR="0" lvl="5" indent="-62483" algn="l" rtl="0">
              <a:spcBef>
                <a:spcPts val="400"/>
              </a:spcBef>
              <a:buClr>
                <a:schemeClr val="accent5"/>
              </a:buClr>
              <a:buSzPct val="100000"/>
              <a:buFont typeface="Arial"/>
              <a:buChar char="-"/>
              <a:defRPr sz="2000" b="0" i="0" u="none" strike="noStrike" cap="none">
                <a:solidFill>
                  <a:schemeClr val="lt1"/>
                </a:solidFill>
                <a:latin typeface="Arial"/>
                <a:ea typeface="Arial"/>
                <a:cs typeface="Arial"/>
                <a:sym typeface="Arial"/>
              </a:defRPr>
            </a:lvl6pPr>
            <a:lvl7pPr marL="1920240" marR="0" lvl="6" indent="-78739" algn="l" rtl="0">
              <a:spcBef>
                <a:spcPts val="360"/>
              </a:spcBef>
              <a:buClr>
                <a:schemeClr val="accent6"/>
              </a:buClr>
              <a:buSzPct val="100000"/>
              <a:buFont typeface="Arial"/>
              <a:buChar char="•"/>
              <a:defRPr sz="1800" b="0" i="0" u="none" strike="noStrike" cap="none">
                <a:solidFill>
                  <a:schemeClr val="lt1"/>
                </a:solidFill>
                <a:latin typeface="Arial"/>
                <a:ea typeface="Arial"/>
                <a:cs typeface="Arial"/>
                <a:sym typeface="Arial"/>
              </a:defRPr>
            </a:lvl7pPr>
            <a:lvl8pPr marL="2139696" marR="0" lvl="7" indent="-82295"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8pPr>
            <a:lvl9pPr marL="2331720" marR="0" lvl="8" indent="-83820"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47" name="Shape 47"/>
          <p:cNvSpPr txBox="1">
            <a:spLocks noGrp="1"/>
          </p:cNvSpPr>
          <p:nvPr>
            <p:ph type="body" idx="2"/>
          </p:nvPr>
        </p:nvSpPr>
        <p:spPr>
          <a:xfrm>
            <a:off x="457200" y="4114800"/>
            <a:ext cx="8229600" cy="1981200"/>
          </a:xfrm>
          <a:prstGeom prst="rect">
            <a:avLst/>
          </a:prstGeom>
          <a:noFill/>
          <a:ln>
            <a:noFill/>
          </a:ln>
        </p:spPr>
        <p:txBody>
          <a:bodyPr wrap="square" lIns="91425" tIns="91425" rIns="91425" bIns="91425" anchor="t" anchorCtr="0"/>
          <a:lstStyle>
            <a:lvl1pPr marL="419100" marR="0" lvl="0" indent="-241300" algn="l" rtl="0">
              <a:spcBef>
                <a:spcPts val="600"/>
              </a:spcBef>
              <a:spcAft>
                <a:spcPts val="0"/>
              </a:spcAft>
              <a:buClr>
                <a:schemeClr val="accent1"/>
              </a:buClr>
              <a:buSzPct val="80000"/>
              <a:buFont typeface="Noto Sans Symbols"/>
              <a:buChar char="⦿"/>
              <a:defRPr sz="3000">
                <a:solidFill>
                  <a:schemeClr val="lt1"/>
                </a:solidFill>
                <a:latin typeface="Arial"/>
                <a:ea typeface="Arial"/>
                <a:cs typeface="Arial"/>
                <a:sym typeface="Arial"/>
              </a:defRPr>
            </a:lvl1pPr>
            <a:lvl2pPr marL="722313" marR="0" lvl="1" indent="-129222" algn="l" rtl="0">
              <a:spcBef>
                <a:spcPts val="520"/>
              </a:spcBef>
              <a:spcAft>
                <a:spcPts val="0"/>
              </a:spcAft>
              <a:buClr>
                <a:schemeClr val="accent1"/>
              </a:buClr>
              <a:buSzPct val="90000"/>
              <a:buFont typeface="Noto Sans Symbols"/>
              <a:buChar char="●"/>
              <a:defRPr sz="2600" b="0" i="0" u="none" strike="noStrike" cap="none">
                <a:solidFill>
                  <a:schemeClr val="lt1"/>
                </a:solidFill>
                <a:latin typeface="Arial"/>
                <a:ea typeface="Arial"/>
                <a:cs typeface="Arial"/>
                <a:sym typeface="Arial"/>
              </a:defRPr>
            </a:lvl2pPr>
            <a:lvl3pPr marL="1004888" marR="0" lvl="2" indent="-126048" algn="l" rtl="0">
              <a:spcBef>
                <a:spcPts val="480"/>
              </a:spcBef>
              <a:spcAft>
                <a:spcPts val="0"/>
              </a:spcAft>
              <a:buClr>
                <a:schemeClr val="accent2"/>
              </a:buClr>
              <a:buSzPct val="85000"/>
              <a:buFont typeface="Arial"/>
              <a:buChar char="○"/>
              <a:defRPr sz="2400" b="0" i="0" u="none" strike="noStrike" cap="none">
                <a:solidFill>
                  <a:schemeClr val="lt1"/>
                </a:solidFill>
                <a:latin typeface="Arial"/>
                <a:ea typeface="Arial"/>
                <a:cs typeface="Arial"/>
                <a:sym typeface="Arial"/>
              </a:defRPr>
            </a:lvl3pPr>
            <a:lvl4pPr marL="1279525" marR="0" lvl="3" indent="-123825" algn="l" rtl="0">
              <a:spcBef>
                <a:spcPts val="400"/>
              </a:spcBef>
              <a:spcAft>
                <a:spcPts val="0"/>
              </a:spcAft>
              <a:buClr>
                <a:srgbClr val="8D89A4"/>
              </a:buClr>
              <a:buSzPct val="90000"/>
              <a:buFont typeface="Noto Sans Symbols"/>
              <a:buChar char="●"/>
              <a:defRPr sz="2000" b="0" i="0" u="none" strike="noStrike" cap="none">
                <a:solidFill>
                  <a:schemeClr val="lt1"/>
                </a:solidFill>
                <a:latin typeface="Arial"/>
                <a:ea typeface="Arial"/>
                <a:cs typeface="Arial"/>
                <a:sym typeface="Arial"/>
              </a:defRPr>
            </a:lvl4pPr>
            <a:lvl5pPr marL="1489075" marR="0" lvl="4" indent="-66675" algn="l" rtl="0">
              <a:spcBef>
                <a:spcPts val="400"/>
              </a:spcBef>
              <a:spcAft>
                <a:spcPts val="0"/>
              </a:spcAft>
              <a:buClr>
                <a:srgbClr val="748560"/>
              </a:buClr>
              <a:buSzPct val="100000"/>
              <a:buFont typeface="Arial"/>
              <a:buChar char="-"/>
              <a:defRPr sz="2000" b="0" i="0" u="none" strike="noStrike" cap="none">
                <a:solidFill>
                  <a:schemeClr val="lt1"/>
                </a:solidFill>
                <a:latin typeface="Arial"/>
                <a:ea typeface="Arial"/>
                <a:cs typeface="Arial"/>
                <a:sym typeface="Arial"/>
              </a:defRPr>
            </a:lvl5pPr>
            <a:lvl6pPr marL="1700784" marR="0" lvl="5" indent="-62483" algn="l" rtl="0">
              <a:spcBef>
                <a:spcPts val="400"/>
              </a:spcBef>
              <a:buClr>
                <a:schemeClr val="accent5"/>
              </a:buClr>
              <a:buSzPct val="100000"/>
              <a:buFont typeface="Arial"/>
              <a:buChar char="-"/>
              <a:defRPr sz="2000" b="0" i="0" u="none" strike="noStrike" cap="none">
                <a:solidFill>
                  <a:schemeClr val="lt1"/>
                </a:solidFill>
                <a:latin typeface="Arial"/>
                <a:ea typeface="Arial"/>
                <a:cs typeface="Arial"/>
                <a:sym typeface="Arial"/>
              </a:defRPr>
            </a:lvl6pPr>
            <a:lvl7pPr marL="1920240" marR="0" lvl="6" indent="-78739" algn="l" rtl="0">
              <a:spcBef>
                <a:spcPts val="360"/>
              </a:spcBef>
              <a:buClr>
                <a:schemeClr val="accent6"/>
              </a:buClr>
              <a:buSzPct val="100000"/>
              <a:buFont typeface="Arial"/>
              <a:buChar char="•"/>
              <a:defRPr sz="1800" b="0" i="0" u="none" strike="noStrike" cap="none">
                <a:solidFill>
                  <a:schemeClr val="lt1"/>
                </a:solidFill>
                <a:latin typeface="Arial"/>
                <a:ea typeface="Arial"/>
                <a:cs typeface="Arial"/>
                <a:sym typeface="Arial"/>
              </a:defRPr>
            </a:lvl7pPr>
            <a:lvl8pPr marL="2139696" marR="0" lvl="7" indent="-82295"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8pPr>
            <a:lvl9pPr marL="2331720" marR="0" lvl="8" indent="-83820"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48" name="Shape 48"/>
          <p:cNvSpPr txBox="1">
            <a:spLocks noGrp="1"/>
          </p:cNvSpPr>
          <p:nvPr>
            <p:ph type="dt" idx="10"/>
          </p:nvPr>
        </p:nvSpPr>
        <p:spPr>
          <a:xfrm>
            <a:off x="457200" y="6421437"/>
            <a:ext cx="2133600"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ct val="77777"/>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9pPr>
          </a:lstStyle>
          <a:p>
            <a:endParaRPr>
              <a:solidFill>
                <a:srgbClr val="FFFFFF"/>
              </a:solidFill>
            </a:endParaRPr>
          </a:p>
        </p:txBody>
      </p:sp>
      <p:sp>
        <p:nvSpPr>
          <p:cNvPr id="49" name="Shape 49"/>
          <p:cNvSpPr txBox="1">
            <a:spLocks noGrp="1"/>
          </p:cNvSpPr>
          <p:nvPr>
            <p:ph type="ftr" idx="11"/>
          </p:nvPr>
        </p:nvSpPr>
        <p:spPr>
          <a:xfrm>
            <a:off x="3124200" y="6421437"/>
            <a:ext cx="2895600"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ct val="77777"/>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9pPr>
          </a:lstStyle>
          <a:p>
            <a:endParaRPr>
              <a:solidFill>
                <a:srgbClr val="FFFFFF"/>
              </a:solidFill>
            </a:endParaRPr>
          </a:p>
        </p:txBody>
      </p:sp>
      <p:sp>
        <p:nvSpPr>
          <p:cNvPr id="50" name="Shape 50"/>
          <p:cNvSpPr txBox="1">
            <a:spLocks noGrp="1"/>
          </p:cNvSpPr>
          <p:nvPr>
            <p:ph type="sldNum" idx="12"/>
          </p:nvPr>
        </p:nvSpPr>
        <p:spPr>
          <a:xfrm>
            <a:off x="8153400" y="6421437"/>
            <a:ext cx="762000" cy="365125"/>
          </a:xfrm>
          <a:prstGeom prst="rect">
            <a:avLst/>
          </a:prstGeom>
          <a:noFill/>
          <a:ln>
            <a:noFill/>
          </a:ln>
        </p:spPr>
        <p:txBody>
          <a:bodyPr wrap="square" lIns="0" tIns="0" rIns="0" bIns="0" anchor="b" anchorCtr="0">
            <a:noAutofit/>
          </a:bodyPr>
          <a:lstStyle/>
          <a:p>
            <a:pPr indent="-63500" algn="r">
              <a:buClr>
                <a:srgbClr val="9B9A98"/>
              </a:buClr>
              <a:buSzPct val="100000"/>
              <a:buFont typeface="Tahoma"/>
              <a:buNone/>
            </a:pPr>
            <a:fld id="{00000000-1234-1234-1234-123412341234}" type="slidenum">
              <a:rPr lang="en-US" sz="1000">
                <a:solidFill>
                  <a:srgbClr val="9B9A98"/>
                </a:solidFill>
                <a:latin typeface="Tahoma"/>
                <a:ea typeface="Tahoma"/>
                <a:cs typeface="Tahoma"/>
                <a:sym typeface="Tahoma"/>
              </a:rPr>
              <a:pPr indent="-63500" algn="r">
                <a:buClr>
                  <a:srgbClr val="9B9A98"/>
                </a:buClr>
                <a:buSzPct val="100000"/>
                <a:buFont typeface="Tahoma"/>
                <a:buNone/>
              </a:pPr>
              <a:t>‹#›</a:t>
            </a:fld>
            <a:endParaRPr lang="en-US" sz="1000">
              <a:solidFill>
                <a:srgbClr val="9B9A98"/>
              </a:solidFill>
              <a:latin typeface="Tahoma"/>
              <a:ea typeface="Tahoma"/>
              <a:cs typeface="Tahoma"/>
              <a:sym typeface="Tahoma"/>
            </a:endParaRPr>
          </a:p>
        </p:txBody>
      </p:sp>
    </p:spTree>
    <p:extLst>
      <p:ext uri="{BB962C8B-B14F-4D97-AF65-F5344CB8AC3E}">
        <p14:creationId xmlns:p14="http://schemas.microsoft.com/office/powerpoint/2010/main" val="3136901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381000"/>
            <a:ext cx="8229600" cy="13716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1pPr>
            <a:lvl2pPr marL="0" marR="0" lvl="1"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2pPr>
            <a:lvl3pPr marL="0" marR="0" lvl="2"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3pPr>
            <a:lvl4pPr marL="0" marR="0" lvl="3"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4pPr>
            <a:lvl5pPr marL="0" marR="0" lvl="4"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5pPr>
            <a:lvl6pPr marL="457200" marR="0" lvl="5"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6pPr>
            <a:lvl7pPr marL="914400" marR="0" lvl="6"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7pPr>
            <a:lvl8pPr marL="1371600" marR="0" lvl="7"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8pPr>
            <a:lvl9pPr marL="1828800" marR="0" lvl="8"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9pPr>
          </a:lstStyle>
          <a:p>
            <a:endParaRPr/>
          </a:p>
        </p:txBody>
      </p:sp>
      <p:sp>
        <p:nvSpPr>
          <p:cNvPr id="53" name="Shape 53"/>
          <p:cNvSpPr txBox="1">
            <a:spLocks noGrp="1"/>
          </p:cNvSpPr>
          <p:nvPr>
            <p:ph type="body" idx="1"/>
          </p:nvPr>
        </p:nvSpPr>
        <p:spPr>
          <a:xfrm>
            <a:off x="457200" y="1981200"/>
            <a:ext cx="4038600" cy="1981200"/>
          </a:xfrm>
          <a:prstGeom prst="rect">
            <a:avLst/>
          </a:prstGeom>
          <a:noFill/>
          <a:ln>
            <a:noFill/>
          </a:ln>
        </p:spPr>
        <p:txBody>
          <a:bodyPr wrap="square" lIns="91425" tIns="91425" rIns="91425" bIns="91425" anchor="t" anchorCtr="0"/>
          <a:lstStyle>
            <a:lvl1pPr marL="419100" marR="0" lvl="0" indent="-241300" algn="l" rtl="0">
              <a:spcBef>
                <a:spcPts val="600"/>
              </a:spcBef>
              <a:spcAft>
                <a:spcPts val="0"/>
              </a:spcAft>
              <a:buClr>
                <a:schemeClr val="accent1"/>
              </a:buClr>
              <a:buSzPct val="80000"/>
              <a:buFont typeface="Noto Sans Symbols"/>
              <a:buChar char="⦿"/>
              <a:defRPr sz="3000">
                <a:solidFill>
                  <a:schemeClr val="lt1"/>
                </a:solidFill>
                <a:latin typeface="Arial"/>
                <a:ea typeface="Arial"/>
                <a:cs typeface="Arial"/>
                <a:sym typeface="Arial"/>
              </a:defRPr>
            </a:lvl1pPr>
            <a:lvl2pPr marL="722313" marR="0" lvl="1" indent="-129222" algn="l" rtl="0">
              <a:spcBef>
                <a:spcPts val="520"/>
              </a:spcBef>
              <a:spcAft>
                <a:spcPts val="0"/>
              </a:spcAft>
              <a:buClr>
                <a:schemeClr val="accent1"/>
              </a:buClr>
              <a:buSzPct val="90000"/>
              <a:buFont typeface="Noto Sans Symbols"/>
              <a:buChar char="●"/>
              <a:defRPr sz="2600" b="0" i="0" u="none" strike="noStrike" cap="none">
                <a:solidFill>
                  <a:schemeClr val="lt1"/>
                </a:solidFill>
                <a:latin typeface="Arial"/>
                <a:ea typeface="Arial"/>
                <a:cs typeface="Arial"/>
                <a:sym typeface="Arial"/>
              </a:defRPr>
            </a:lvl2pPr>
            <a:lvl3pPr marL="1004888" marR="0" lvl="2" indent="-126048" algn="l" rtl="0">
              <a:spcBef>
                <a:spcPts val="480"/>
              </a:spcBef>
              <a:spcAft>
                <a:spcPts val="0"/>
              </a:spcAft>
              <a:buClr>
                <a:schemeClr val="accent2"/>
              </a:buClr>
              <a:buSzPct val="85000"/>
              <a:buFont typeface="Arial"/>
              <a:buChar char="○"/>
              <a:defRPr sz="2400" b="0" i="0" u="none" strike="noStrike" cap="none">
                <a:solidFill>
                  <a:schemeClr val="lt1"/>
                </a:solidFill>
                <a:latin typeface="Arial"/>
                <a:ea typeface="Arial"/>
                <a:cs typeface="Arial"/>
                <a:sym typeface="Arial"/>
              </a:defRPr>
            </a:lvl3pPr>
            <a:lvl4pPr marL="1279525" marR="0" lvl="3" indent="-123825" algn="l" rtl="0">
              <a:spcBef>
                <a:spcPts val="400"/>
              </a:spcBef>
              <a:spcAft>
                <a:spcPts val="0"/>
              </a:spcAft>
              <a:buClr>
                <a:srgbClr val="8D89A4"/>
              </a:buClr>
              <a:buSzPct val="90000"/>
              <a:buFont typeface="Noto Sans Symbols"/>
              <a:buChar char="●"/>
              <a:defRPr sz="2000" b="0" i="0" u="none" strike="noStrike" cap="none">
                <a:solidFill>
                  <a:schemeClr val="lt1"/>
                </a:solidFill>
                <a:latin typeface="Arial"/>
                <a:ea typeface="Arial"/>
                <a:cs typeface="Arial"/>
                <a:sym typeface="Arial"/>
              </a:defRPr>
            </a:lvl4pPr>
            <a:lvl5pPr marL="1489075" marR="0" lvl="4" indent="-66675" algn="l" rtl="0">
              <a:spcBef>
                <a:spcPts val="400"/>
              </a:spcBef>
              <a:spcAft>
                <a:spcPts val="0"/>
              </a:spcAft>
              <a:buClr>
                <a:srgbClr val="748560"/>
              </a:buClr>
              <a:buSzPct val="100000"/>
              <a:buFont typeface="Arial"/>
              <a:buChar char="-"/>
              <a:defRPr sz="2000" b="0" i="0" u="none" strike="noStrike" cap="none">
                <a:solidFill>
                  <a:schemeClr val="lt1"/>
                </a:solidFill>
                <a:latin typeface="Arial"/>
                <a:ea typeface="Arial"/>
                <a:cs typeface="Arial"/>
                <a:sym typeface="Arial"/>
              </a:defRPr>
            </a:lvl5pPr>
            <a:lvl6pPr marL="1700784" marR="0" lvl="5" indent="-62483" algn="l" rtl="0">
              <a:spcBef>
                <a:spcPts val="400"/>
              </a:spcBef>
              <a:buClr>
                <a:schemeClr val="accent5"/>
              </a:buClr>
              <a:buSzPct val="100000"/>
              <a:buFont typeface="Arial"/>
              <a:buChar char="-"/>
              <a:defRPr sz="2000" b="0" i="0" u="none" strike="noStrike" cap="none">
                <a:solidFill>
                  <a:schemeClr val="lt1"/>
                </a:solidFill>
                <a:latin typeface="Arial"/>
                <a:ea typeface="Arial"/>
                <a:cs typeface="Arial"/>
                <a:sym typeface="Arial"/>
              </a:defRPr>
            </a:lvl6pPr>
            <a:lvl7pPr marL="1920240" marR="0" lvl="6" indent="-78739" algn="l" rtl="0">
              <a:spcBef>
                <a:spcPts val="360"/>
              </a:spcBef>
              <a:buClr>
                <a:schemeClr val="accent6"/>
              </a:buClr>
              <a:buSzPct val="100000"/>
              <a:buFont typeface="Arial"/>
              <a:buChar char="•"/>
              <a:defRPr sz="1800" b="0" i="0" u="none" strike="noStrike" cap="none">
                <a:solidFill>
                  <a:schemeClr val="lt1"/>
                </a:solidFill>
                <a:latin typeface="Arial"/>
                <a:ea typeface="Arial"/>
                <a:cs typeface="Arial"/>
                <a:sym typeface="Arial"/>
              </a:defRPr>
            </a:lvl7pPr>
            <a:lvl8pPr marL="2139696" marR="0" lvl="7" indent="-82295"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8pPr>
            <a:lvl9pPr marL="2331720" marR="0" lvl="8" indent="-83820"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54" name="Shape 54"/>
          <p:cNvSpPr txBox="1">
            <a:spLocks noGrp="1"/>
          </p:cNvSpPr>
          <p:nvPr>
            <p:ph type="body" idx="2"/>
          </p:nvPr>
        </p:nvSpPr>
        <p:spPr>
          <a:xfrm>
            <a:off x="457200" y="4114800"/>
            <a:ext cx="4038600" cy="1981200"/>
          </a:xfrm>
          <a:prstGeom prst="rect">
            <a:avLst/>
          </a:prstGeom>
          <a:noFill/>
          <a:ln>
            <a:noFill/>
          </a:ln>
        </p:spPr>
        <p:txBody>
          <a:bodyPr wrap="square" lIns="91425" tIns="91425" rIns="91425" bIns="91425" anchor="t" anchorCtr="0"/>
          <a:lstStyle>
            <a:lvl1pPr marL="419100" marR="0" lvl="0" indent="-241300" algn="l" rtl="0">
              <a:spcBef>
                <a:spcPts val="600"/>
              </a:spcBef>
              <a:spcAft>
                <a:spcPts val="0"/>
              </a:spcAft>
              <a:buClr>
                <a:schemeClr val="accent1"/>
              </a:buClr>
              <a:buSzPct val="80000"/>
              <a:buFont typeface="Noto Sans Symbols"/>
              <a:buChar char="⦿"/>
              <a:defRPr sz="3000">
                <a:solidFill>
                  <a:schemeClr val="lt1"/>
                </a:solidFill>
                <a:latin typeface="Arial"/>
                <a:ea typeface="Arial"/>
                <a:cs typeface="Arial"/>
                <a:sym typeface="Arial"/>
              </a:defRPr>
            </a:lvl1pPr>
            <a:lvl2pPr marL="722313" marR="0" lvl="1" indent="-129222" algn="l" rtl="0">
              <a:spcBef>
                <a:spcPts val="520"/>
              </a:spcBef>
              <a:spcAft>
                <a:spcPts val="0"/>
              </a:spcAft>
              <a:buClr>
                <a:schemeClr val="accent1"/>
              </a:buClr>
              <a:buSzPct val="90000"/>
              <a:buFont typeface="Noto Sans Symbols"/>
              <a:buChar char="●"/>
              <a:defRPr sz="2600" b="0" i="0" u="none" strike="noStrike" cap="none">
                <a:solidFill>
                  <a:schemeClr val="lt1"/>
                </a:solidFill>
                <a:latin typeface="Arial"/>
                <a:ea typeface="Arial"/>
                <a:cs typeface="Arial"/>
                <a:sym typeface="Arial"/>
              </a:defRPr>
            </a:lvl2pPr>
            <a:lvl3pPr marL="1004888" marR="0" lvl="2" indent="-126048" algn="l" rtl="0">
              <a:spcBef>
                <a:spcPts val="480"/>
              </a:spcBef>
              <a:spcAft>
                <a:spcPts val="0"/>
              </a:spcAft>
              <a:buClr>
                <a:schemeClr val="accent2"/>
              </a:buClr>
              <a:buSzPct val="85000"/>
              <a:buFont typeface="Arial"/>
              <a:buChar char="○"/>
              <a:defRPr sz="2400" b="0" i="0" u="none" strike="noStrike" cap="none">
                <a:solidFill>
                  <a:schemeClr val="lt1"/>
                </a:solidFill>
                <a:latin typeface="Arial"/>
                <a:ea typeface="Arial"/>
                <a:cs typeface="Arial"/>
                <a:sym typeface="Arial"/>
              </a:defRPr>
            </a:lvl3pPr>
            <a:lvl4pPr marL="1279525" marR="0" lvl="3" indent="-123825" algn="l" rtl="0">
              <a:spcBef>
                <a:spcPts val="400"/>
              </a:spcBef>
              <a:spcAft>
                <a:spcPts val="0"/>
              </a:spcAft>
              <a:buClr>
                <a:srgbClr val="8D89A4"/>
              </a:buClr>
              <a:buSzPct val="90000"/>
              <a:buFont typeface="Noto Sans Symbols"/>
              <a:buChar char="●"/>
              <a:defRPr sz="2000" b="0" i="0" u="none" strike="noStrike" cap="none">
                <a:solidFill>
                  <a:schemeClr val="lt1"/>
                </a:solidFill>
                <a:latin typeface="Arial"/>
                <a:ea typeface="Arial"/>
                <a:cs typeface="Arial"/>
                <a:sym typeface="Arial"/>
              </a:defRPr>
            </a:lvl4pPr>
            <a:lvl5pPr marL="1489075" marR="0" lvl="4" indent="-66675" algn="l" rtl="0">
              <a:spcBef>
                <a:spcPts val="400"/>
              </a:spcBef>
              <a:spcAft>
                <a:spcPts val="0"/>
              </a:spcAft>
              <a:buClr>
                <a:srgbClr val="748560"/>
              </a:buClr>
              <a:buSzPct val="100000"/>
              <a:buFont typeface="Arial"/>
              <a:buChar char="-"/>
              <a:defRPr sz="2000" b="0" i="0" u="none" strike="noStrike" cap="none">
                <a:solidFill>
                  <a:schemeClr val="lt1"/>
                </a:solidFill>
                <a:latin typeface="Arial"/>
                <a:ea typeface="Arial"/>
                <a:cs typeface="Arial"/>
                <a:sym typeface="Arial"/>
              </a:defRPr>
            </a:lvl5pPr>
            <a:lvl6pPr marL="1700784" marR="0" lvl="5" indent="-62483" algn="l" rtl="0">
              <a:spcBef>
                <a:spcPts val="400"/>
              </a:spcBef>
              <a:buClr>
                <a:schemeClr val="accent5"/>
              </a:buClr>
              <a:buSzPct val="100000"/>
              <a:buFont typeface="Arial"/>
              <a:buChar char="-"/>
              <a:defRPr sz="2000" b="0" i="0" u="none" strike="noStrike" cap="none">
                <a:solidFill>
                  <a:schemeClr val="lt1"/>
                </a:solidFill>
                <a:latin typeface="Arial"/>
                <a:ea typeface="Arial"/>
                <a:cs typeface="Arial"/>
                <a:sym typeface="Arial"/>
              </a:defRPr>
            </a:lvl6pPr>
            <a:lvl7pPr marL="1920240" marR="0" lvl="6" indent="-78739" algn="l" rtl="0">
              <a:spcBef>
                <a:spcPts val="360"/>
              </a:spcBef>
              <a:buClr>
                <a:schemeClr val="accent6"/>
              </a:buClr>
              <a:buSzPct val="100000"/>
              <a:buFont typeface="Arial"/>
              <a:buChar char="•"/>
              <a:defRPr sz="1800" b="0" i="0" u="none" strike="noStrike" cap="none">
                <a:solidFill>
                  <a:schemeClr val="lt1"/>
                </a:solidFill>
                <a:latin typeface="Arial"/>
                <a:ea typeface="Arial"/>
                <a:cs typeface="Arial"/>
                <a:sym typeface="Arial"/>
              </a:defRPr>
            </a:lvl7pPr>
            <a:lvl8pPr marL="2139696" marR="0" lvl="7" indent="-82295"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8pPr>
            <a:lvl9pPr marL="2331720" marR="0" lvl="8" indent="-83820"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55" name="Shape 55"/>
          <p:cNvSpPr txBox="1">
            <a:spLocks noGrp="1"/>
          </p:cNvSpPr>
          <p:nvPr>
            <p:ph type="body" idx="3"/>
          </p:nvPr>
        </p:nvSpPr>
        <p:spPr>
          <a:xfrm>
            <a:off x="4648200" y="1981200"/>
            <a:ext cx="4038600" cy="4114800"/>
          </a:xfrm>
          <a:prstGeom prst="rect">
            <a:avLst/>
          </a:prstGeom>
          <a:noFill/>
          <a:ln>
            <a:noFill/>
          </a:ln>
        </p:spPr>
        <p:txBody>
          <a:bodyPr wrap="square" lIns="91425" tIns="91425" rIns="91425" bIns="91425" anchor="t" anchorCtr="0"/>
          <a:lstStyle>
            <a:lvl1pPr marL="419100" marR="0" lvl="0" indent="-241300" algn="l" rtl="0">
              <a:spcBef>
                <a:spcPts val="600"/>
              </a:spcBef>
              <a:spcAft>
                <a:spcPts val="0"/>
              </a:spcAft>
              <a:buClr>
                <a:schemeClr val="accent1"/>
              </a:buClr>
              <a:buSzPct val="80000"/>
              <a:buFont typeface="Noto Sans Symbols"/>
              <a:buChar char="⦿"/>
              <a:defRPr sz="3000">
                <a:solidFill>
                  <a:schemeClr val="lt1"/>
                </a:solidFill>
                <a:latin typeface="Arial"/>
                <a:ea typeface="Arial"/>
                <a:cs typeface="Arial"/>
                <a:sym typeface="Arial"/>
              </a:defRPr>
            </a:lvl1pPr>
            <a:lvl2pPr marL="722313" marR="0" lvl="1" indent="-129222" algn="l" rtl="0">
              <a:spcBef>
                <a:spcPts val="520"/>
              </a:spcBef>
              <a:spcAft>
                <a:spcPts val="0"/>
              </a:spcAft>
              <a:buClr>
                <a:schemeClr val="accent1"/>
              </a:buClr>
              <a:buSzPct val="90000"/>
              <a:buFont typeface="Noto Sans Symbols"/>
              <a:buChar char="●"/>
              <a:defRPr sz="2600" b="0" i="0" u="none" strike="noStrike" cap="none">
                <a:solidFill>
                  <a:schemeClr val="lt1"/>
                </a:solidFill>
                <a:latin typeface="Arial"/>
                <a:ea typeface="Arial"/>
                <a:cs typeface="Arial"/>
                <a:sym typeface="Arial"/>
              </a:defRPr>
            </a:lvl2pPr>
            <a:lvl3pPr marL="1004888" marR="0" lvl="2" indent="-126048" algn="l" rtl="0">
              <a:spcBef>
                <a:spcPts val="480"/>
              </a:spcBef>
              <a:spcAft>
                <a:spcPts val="0"/>
              </a:spcAft>
              <a:buClr>
                <a:schemeClr val="accent2"/>
              </a:buClr>
              <a:buSzPct val="85000"/>
              <a:buFont typeface="Arial"/>
              <a:buChar char="○"/>
              <a:defRPr sz="2400" b="0" i="0" u="none" strike="noStrike" cap="none">
                <a:solidFill>
                  <a:schemeClr val="lt1"/>
                </a:solidFill>
                <a:latin typeface="Arial"/>
                <a:ea typeface="Arial"/>
                <a:cs typeface="Arial"/>
                <a:sym typeface="Arial"/>
              </a:defRPr>
            </a:lvl3pPr>
            <a:lvl4pPr marL="1279525" marR="0" lvl="3" indent="-123825" algn="l" rtl="0">
              <a:spcBef>
                <a:spcPts val="400"/>
              </a:spcBef>
              <a:spcAft>
                <a:spcPts val="0"/>
              </a:spcAft>
              <a:buClr>
                <a:srgbClr val="8D89A4"/>
              </a:buClr>
              <a:buSzPct val="90000"/>
              <a:buFont typeface="Noto Sans Symbols"/>
              <a:buChar char="●"/>
              <a:defRPr sz="2000" b="0" i="0" u="none" strike="noStrike" cap="none">
                <a:solidFill>
                  <a:schemeClr val="lt1"/>
                </a:solidFill>
                <a:latin typeface="Arial"/>
                <a:ea typeface="Arial"/>
                <a:cs typeface="Arial"/>
                <a:sym typeface="Arial"/>
              </a:defRPr>
            </a:lvl4pPr>
            <a:lvl5pPr marL="1489075" marR="0" lvl="4" indent="-66675" algn="l" rtl="0">
              <a:spcBef>
                <a:spcPts val="400"/>
              </a:spcBef>
              <a:spcAft>
                <a:spcPts val="0"/>
              </a:spcAft>
              <a:buClr>
                <a:srgbClr val="748560"/>
              </a:buClr>
              <a:buSzPct val="100000"/>
              <a:buFont typeface="Arial"/>
              <a:buChar char="-"/>
              <a:defRPr sz="2000" b="0" i="0" u="none" strike="noStrike" cap="none">
                <a:solidFill>
                  <a:schemeClr val="lt1"/>
                </a:solidFill>
                <a:latin typeface="Arial"/>
                <a:ea typeface="Arial"/>
                <a:cs typeface="Arial"/>
                <a:sym typeface="Arial"/>
              </a:defRPr>
            </a:lvl5pPr>
            <a:lvl6pPr marL="1700784" marR="0" lvl="5" indent="-62483" algn="l" rtl="0">
              <a:spcBef>
                <a:spcPts val="400"/>
              </a:spcBef>
              <a:buClr>
                <a:schemeClr val="accent5"/>
              </a:buClr>
              <a:buSzPct val="100000"/>
              <a:buFont typeface="Arial"/>
              <a:buChar char="-"/>
              <a:defRPr sz="2000" b="0" i="0" u="none" strike="noStrike" cap="none">
                <a:solidFill>
                  <a:schemeClr val="lt1"/>
                </a:solidFill>
                <a:latin typeface="Arial"/>
                <a:ea typeface="Arial"/>
                <a:cs typeface="Arial"/>
                <a:sym typeface="Arial"/>
              </a:defRPr>
            </a:lvl6pPr>
            <a:lvl7pPr marL="1920240" marR="0" lvl="6" indent="-78739" algn="l" rtl="0">
              <a:spcBef>
                <a:spcPts val="360"/>
              </a:spcBef>
              <a:buClr>
                <a:schemeClr val="accent6"/>
              </a:buClr>
              <a:buSzPct val="100000"/>
              <a:buFont typeface="Arial"/>
              <a:buChar char="•"/>
              <a:defRPr sz="1800" b="0" i="0" u="none" strike="noStrike" cap="none">
                <a:solidFill>
                  <a:schemeClr val="lt1"/>
                </a:solidFill>
                <a:latin typeface="Arial"/>
                <a:ea typeface="Arial"/>
                <a:cs typeface="Arial"/>
                <a:sym typeface="Arial"/>
              </a:defRPr>
            </a:lvl7pPr>
            <a:lvl8pPr marL="2139696" marR="0" lvl="7" indent="-82295"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8pPr>
            <a:lvl9pPr marL="2331720" marR="0" lvl="8" indent="-83820"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56" name="Shape 56"/>
          <p:cNvSpPr txBox="1">
            <a:spLocks noGrp="1"/>
          </p:cNvSpPr>
          <p:nvPr>
            <p:ph type="dt" idx="10"/>
          </p:nvPr>
        </p:nvSpPr>
        <p:spPr>
          <a:xfrm>
            <a:off x="457200" y="6421437"/>
            <a:ext cx="2133600"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ct val="77777"/>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9pPr>
          </a:lstStyle>
          <a:p>
            <a:endParaRPr>
              <a:solidFill>
                <a:srgbClr val="FFFFFF"/>
              </a:solidFill>
            </a:endParaRPr>
          </a:p>
        </p:txBody>
      </p:sp>
      <p:sp>
        <p:nvSpPr>
          <p:cNvPr id="57" name="Shape 57"/>
          <p:cNvSpPr txBox="1">
            <a:spLocks noGrp="1"/>
          </p:cNvSpPr>
          <p:nvPr>
            <p:ph type="ftr" idx="11"/>
          </p:nvPr>
        </p:nvSpPr>
        <p:spPr>
          <a:xfrm>
            <a:off x="3124200" y="6421437"/>
            <a:ext cx="2895600"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ct val="77777"/>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9pPr>
          </a:lstStyle>
          <a:p>
            <a:endParaRPr>
              <a:solidFill>
                <a:srgbClr val="FFFFFF"/>
              </a:solidFill>
            </a:endParaRPr>
          </a:p>
        </p:txBody>
      </p:sp>
      <p:sp>
        <p:nvSpPr>
          <p:cNvPr id="58" name="Shape 58"/>
          <p:cNvSpPr txBox="1">
            <a:spLocks noGrp="1"/>
          </p:cNvSpPr>
          <p:nvPr>
            <p:ph type="sldNum" idx="12"/>
          </p:nvPr>
        </p:nvSpPr>
        <p:spPr>
          <a:xfrm>
            <a:off x="8153400" y="6421437"/>
            <a:ext cx="762000" cy="365125"/>
          </a:xfrm>
          <a:prstGeom prst="rect">
            <a:avLst/>
          </a:prstGeom>
          <a:noFill/>
          <a:ln>
            <a:noFill/>
          </a:ln>
        </p:spPr>
        <p:txBody>
          <a:bodyPr wrap="square" lIns="0" tIns="0" rIns="0" bIns="0" anchor="b" anchorCtr="0">
            <a:noAutofit/>
          </a:bodyPr>
          <a:lstStyle/>
          <a:p>
            <a:pPr indent="-63500" algn="r">
              <a:buClr>
                <a:srgbClr val="9B9A98"/>
              </a:buClr>
              <a:buSzPct val="100000"/>
              <a:buFont typeface="Tahoma"/>
              <a:buNone/>
            </a:pPr>
            <a:fld id="{00000000-1234-1234-1234-123412341234}" type="slidenum">
              <a:rPr lang="en-US" sz="1000">
                <a:solidFill>
                  <a:srgbClr val="9B9A98"/>
                </a:solidFill>
                <a:latin typeface="Tahoma"/>
                <a:ea typeface="Tahoma"/>
                <a:cs typeface="Tahoma"/>
                <a:sym typeface="Tahoma"/>
              </a:rPr>
              <a:pPr indent="-63500" algn="r">
                <a:buClr>
                  <a:srgbClr val="9B9A98"/>
                </a:buClr>
                <a:buSzPct val="100000"/>
                <a:buFont typeface="Tahoma"/>
                <a:buNone/>
              </a:pPr>
              <a:t>‹#›</a:t>
            </a:fld>
            <a:endParaRPr lang="en-US" sz="1000">
              <a:solidFill>
                <a:srgbClr val="9B9A98"/>
              </a:solidFill>
              <a:latin typeface="Tahoma"/>
              <a:ea typeface="Tahoma"/>
              <a:cs typeface="Tahoma"/>
              <a:sym typeface="Tahoma"/>
            </a:endParaRPr>
          </a:p>
        </p:txBody>
      </p:sp>
    </p:spTree>
    <p:extLst>
      <p:ext uri="{BB962C8B-B14F-4D97-AF65-F5344CB8AC3E}">
        <p14:creationId xmlns:p14="http://schemas.microsoft.com/office/powerpoint/2010/main" val="1548423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381000"/>
            <a:ext cx="8229600" cy="13716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1pPr>
            <a:lvl2pPr marL="0" marR="0" lvl="1"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2pPr>
            <a:lvl3pPr marL="0" marR="0" lvl="2"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3pPr>
            <a:lvl4pPr marL="0" marR="0" lvl="3"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4pPr>
            <a:lvl5pPr marL="0" marR="0" lvl="4"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5pPr>
            <a:lvl6pPr marL="457200" marR="0" lvl="5"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6pPr>
            <a:lvl7pPr marL="914400" marR="0" lvl="6"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7pPr>
            <a:lvl8pPr marL="1371600" marR="0" lvl="7"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8pPr>
            <a:lvl9pPr marL="1828800" marR="0" lvl="8"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9pPr>
          </a:lstStyle>
          <a:p>
            <a:endParaRPr/>
          </a:p>
        </p:txBody>
      </p:sp>
      <p:sp>
        <p:nvSpPr>
          <p:cNvPr id="61" name="Shape 61"/>
          <p:cNvSpPr txBox="1">
            <a:spLocks noGrp="1"/>
          </p:cNvSpPr>
          <p:nvPr>
            <p:ph type="body" idx="1"/>
          </p:nvPr>
        </p:nvSpPr>
        <p:spPr>
          <a:xfrm>
            <a:off x="457200" y="1981200"/>
            <a:ext cx="4038600" cy="4114800"/>
          </a:xfrm>
          <a:prstGeom prst="rect">
            <a:avLst/>
          </a:prstGeom>
          <a:noFill/>
          <a:ln>
            <a:noFill/>
          </a:ln>
        </p:spPr>
        <p:txBody>
          <a:bodyPr wrap="square" lIns="91425" tIns="91425" rIns="91425" bIns="91425" anchor="t" anchorCtr="0"/>
          <a:lstStyle>
            <a:lvl1pPr marL="419100" marR="0" lvl="0" indent="-241300" algn="l" rtl="0">
              <a:spcBef>
                <a:spcPts val="600"/>
              </a:spcBef>
              <a:spcAft>
                <a:spcPts val="0"/>
              </a:spcAft>
              <a:buClr>
                <a:schemeClr val="accent1"/>
              </a:buClr>
              <a:buSzPct val="80000"/>
              <a:buFont typeface="Noto Sans Symbols"/>
              <a:buChar char="⦿"/>
              <a:defRPr sz="3000">
                <a:solidFill>
                  <a:schemeClr val="lt1"/>
                </a:solidFill>
                <a:latin typeface="Arial"/>
                <a:ea typeface="Arial"/>
                <a:cs typeface="Arial"/>
                <a:sym typeface="Arial"/>
              </a:defRPr>
            </a:lvl1pPr>
            <a:lvl2pPr marL="722313" marR="0" lvl="1" indent="-129222" algn="l" rtl="0">
              <a:spcBef>
                <a:spcPts val="520"/>
              </a:spcBef>
              <a:spcAft>
                <a:spcPts val="0"/>
              </a:spcAft>
              <a:buClr>
                <a:schemeClr val="accent1"/>
              </a:buClr>
              <a:buSzPct val="90000"/>
              <a:buFont typeface="Noto Sans Symbols"/>
              <a:buChar char="●"/>
              <a:defRPr sz="2600" b="0" i="0" u="none" strike="noStrike" cap="none">
                <a:solidFill>
                  <a:schemeClr val="lt1"/>
                </a:solidFill>
                <a:latin typeface="Arial"/>
                <a:ea typeface="Arial"/>
                <a:cs typeface="Arial"/>
                <a:sym typeface="Arial"/>
              </a:defRPr>
            </a:lvl2pPr>
            <a:lvl3pPr marL="1004888" marR="0" lvl="2" indent="-126048" algn="l" rtl="0">
              <a:spcBef>
                <a:spcPts val="480"/>
              </a:spcBef>
              <a:spcAft>
                <a:spcPts val="0"/>
              </a:spcAft>
              <a:buClr>
                <a:schemeClr val="accent2"/>
              </a:buClr>
              <a:buSzPct val="85000"/>
              <a:buFont typeface="Arial"/>
              <a:buChar char="○"/>
              <a:defRPr sz="2400" b="0" i="0" u="none" strike="noStrike" cap="none">
                <a:solidFill>
                  <a:schemeClr val="lt1"/>
                </a:solidFill>
                <a:latin typeface="Arial"/>
                <a:ea typeface="Arial"/>
                <a:cs typeface="Arial"/>
                <a:sym typeface="Arial"/>
              </a:defRPr>
            </a:lvl3pPr>
            <a:lvl4pPr marL="1279525" marR="0" lvl="3" indent="-123825" algn="l" rtl="0">
              <a:spcBef>
                <a:spcPts val="400"/>
              </a:spcBef>
              <a:spcAft>
                <a:spcPts val="0"/>
              </a:spcAft>
              <a:buClr>
                <a:srgbClr val="8D89A4"/>
              </a:buClr>
              <a:buSzPct val="90000"/>
              <a:buFont typeface="Noto Sans Symbols"/>
              <a:buChar char="●"/>
              <a:defRPr sz="2000" b="0" i="0" u="none" strike="noStrike" cap="none">
                <a:solidFill>
                  <a:schemeClr val="lt1"/>
                </a:solidFill>
                <a:latin typeface="Arial"/>
                <a:ea typeface="Arial"/>
                <a:cs typeface="Arial"/>
                <a:sym typeface="Arial"/>
              </a:defRPr>
            </a:lvl4pPr>
            <a:lvl5pPr marL="1489075" marR="0" lvl="4" indent="-66675" algn="l" rtl="0">
              <a:spcBef>
                <a:spcPts val="400"/>
              </a:spcBef>
              <a:spcAft>
                <a:spcPts val="0"/>
              </a:spcAft>
              <a:buClr>
                <a:srgbClr val="748560"/>
              </a:buClr>
              <a:buSzPct val="100000"/>
              <a:buFont typeface="Arial"/>
              <a:buChar char="-"/>
              <a:defRPr sz="2000" b="0" i="0" u="none" strike="noStrike" cap="none">
                <a:solidFill>
                  <a:schemeClr val="lt1"/>
                </a:solidFill>
                <a:latin typeface="Arial"/>
                <a:ea typeface="Arial"/>
                <a:cs typeface="Arial"/>
                <a:sym typeface="Arial"/>
              </a:defRPr>
            </a:lvl5pPr>
            <a:lvl6pPr marL="1700784" marR="0" lvl="5" indent="-62483" algn="l" rtl="0">
              <a:spcBef>
                <a:spcPts val="400"/>
              </a:spcBef>
              <a:buClr>
                <a:schemeClr val="accent5"/>
              </a:buClr>
              <a:buSzPct val="100000"/>
              <a:buFont typeface="Arial"/>
              <a:buChar char="-"/>
              <a:defRPr sz="2000" b="0" i="0" u="none" strike="noStrike" cap="none">
                <a:solidFill>
                  <a:schemeClr val="lt1"/>
                </a:solidFill>
                <a:latin typeface="Arial"/>
                <a:ea typeface="Arial"/>
                <a:cs typeface="Arial"/>
                <a:sym typeface="Arial"/>
              </a:defRPr>
            </a:lvl6pPr>
            <a:lvl7pPr marL="1920240" marR="0" lvl="6" indent="-78739" algn="l" rtl="0">
              <a:spcBef>
                <a:spcPts val="360"/>
              </a:spcBef>
              <a:buClr>
                <a:schemeClr val="accent6"/>
              </a:buClr>
              <a:buSzPct val="100000"/>
              <a:buFont typeface="Arial"/>
              <a:buChar char="•"/>
              <a:defRPr sz="1800" b="0" i="0" u="none" strike="noStrike" cap="none">
                <a:solidFill>
                  <a:schemeClr val="lt1"/>
                </a:solidFill>
                <a:latin typeface="Arial"/>
                <a:ea typeface="Arial"/>
                <a:cs typeface="Arial"/>
                <a:sym typeface="Arial"/>
              </a:defRPr>
            </a:lvl7pPr>
            <a:lvl8pPr marL="2139696" marR="0" lvl="7" indent="-82295"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8pPr>
            <a:lvl9pPr marL="2331720" marR="0" lvl="8" indent="-83820"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62" name="Shape 62"/>
          <p:cNvSpPr txBox="1">
            <a:spLocks noGrp="1"/>
          </p:cNvSpPr>
          <p:nvPr>
            <p:ph type="body" idx="2"/>
          </p:nvPr>
        </p:nvSpPr>
        <p:spPr>
          <a:xfrm>
            <a:off x="4648200" y="1981200"/>
            <a:ext cx="4038600" cy="1981200"/>
          </a:xfrm>
          <a:prstGeom prst="rect">
            <a:avLst/>
          </a:prstGeom>
          <a:noFill/>
          <a:ln>
            <a:noFill/>
          </a:ln>
        </p:spPr>
        <p:txBody>
          <a:bodyPr wrap="square" lIns="91425" tIns="91425" rIns="91425" bIns="91425" anchor="t" anchorCtr="0"/>
          <a:lstStyle>
            <a:lvl1pPr marL="419100" marR="0" lvl="0" indent="-241300" algn="l" rtl="0">
              <a:spcBef>
                <a:spcPts val="600"/>
              </a:spcBef>
              <a:spcAft>
                <a:spcPts val="0"/>
              </a:spcAft>
              <a:buClr>
                <a:schemeClr val="accent1"/>
              </a:buClr>
              <a:buSzPct val="80000"/>
              <a:buFont typeface="Noto Sans Symbols"/>
              <a:buChar char="⦿"/>
              <a:defRPr sz="3000">
                <a:solidFill>
                  <a:schemeClr val="lt1"/>
                </a:solidFill>
                <a:latin typeface="Arial"/>
                <a:ea typeface="Arial"/>
                <a:cs typeface="Arial"/>
                <a:sym typeface="Arial"/>
              </a:defRPr>
            </a:lvl1pPr>
            <a:lvl2pPr marL="722313" marR="0" lvl="1" indent="-129222" algn="l" rtl="0">
              <a:spcBef>
                <a:spcPts val="520"/>
              </a:spcBef>
              <a:spcAft>
                <a:spcPts val="0"/>
              </a:spcAft>
              <a:buClr>
                <a:schemeClr val="accent1"/>
              </a:buClr>
              <a:buSzPct val="90000"/>
              <a:buFont typeface="Noto Sans Symbols"/>
              <a:buChar char="●"/>
              <a:defRPr sz="2600" b="0" i="0" u="none" strike="noStrike" cap="none">
                <a:solidFill>
                  <a:schemeClr val="lt1"/>
                </a:solidFill>
                <a:latin typeface="Arial"/>
                <a:ea typeface="Arial"/>
                <a:cs typeface="Arial"/>
                <a:sym typeface="Arial"/>
              </a:defRPr>
            </a:lvl2pPr>
            <a:lvl3pPr marL="1004888" marR="0" lvl="2" indent="-126048" algn="l" rtl="0">
              <a:spcBef>
                <a:spcPts val="480"/>
              </a:spcBef>
              <a:spcAft>
                <a:spcPts val="0"/>
              </a:spcAft>
              <a:buClr>
                <a:schemeClr val="accent2"/>
              </a:buClr>
              <a:buSzPct val="85000"/>
              <a:buFont typeface="Arial"/>
              <a:buChar char="○"/>
              <a:defRPr sz="2400" b="0" i="0" u="none" strike="noStrike" cap="none">
                <a:solidFill>
                  <a:schemeClr val="lt1"/>
                </a:solidFill>
                <a:latin typeface="Arial"/>
                <a:ea typeface="Arial"/>
                <a:cs typeface="Arial"/>
                <a:sym typeface="Arial"/>
              </a:defRPr>
            </a:lvl3pPr>
            <a:lvl4pPr marL="1279525" marR="0" lvl="3" indent="-123825" algn="l" rtl="0">
              <a:spcBef>
                <a:spcPts val="400"/>
              </a:spcBef>
              <a:spcAft>
                <a:spcPts val="0"/>
              </a:spcAft>
              <a:buClr>
                <a:srgbClr val="8D89A4"/>
              </a:buClr>
              <a:buSzPct val="90000"/>
              <a:buFont typeface="Noto Sans Symbols"/>
              <a:buChar char="●"/>
              <a:defRPr sz="2000" b="0" i="0" u="none" strike="noStrike" cap="none">
                <a:solidFill>
                  <a:schemeClr val="lt1"/>
                </a:solidFill>
                <a:latin typeface="Arial"/>
                <a:ea typeface="Arial"/>
                <a:cs typeface="Arial"/>
                <a:sym typeface="Arial"/>
              </a:defRPr>
            </a:lvl4pPr>
            <a:lvl5pPr marL="1489075" marR="0" lvl="4" indent="-66675" algn="l" rtl="0">
              <a:spcBef>
                <a:spcPts val="400"/>
              </a:spcBef>
              <a:spcAft>
                <a:spcPts val="0"/>
              </a:spcAft>
              <a:buClr>
                <a:srgbClr val="748560"/>
              </a:buClr>
              <a:buSzPct val="100000"/>
              <a:buFont typeface="Arial"/>
              <a:buChar char="-"/>
              <a:defRPr sz="2000" b="0" i="0" u="none" strike="noStrike" cap="none">
                <a:solidFill>
                  <a:schemeClr val="lt1"/>
                </a:solidFill>
                <a:latin typeface="Arial"/>
                <a:ea typeface="Arial"/>
                <a:cs typeface="Arial"/>
                <a:sym typeface="Arial"/>
              </a:defRPr>
            </a:lvl5pPr>
            <a:lvl6pPr marL="1700784" marR="0" lvl="5" indent="-62483" algn="l" rtl="0">
              <a:spcBef>
                <a:spcPts val="400"/>
              </a:spcBef>
              <a:buClr>
                <a:schemeClr val="accent5"/>
              </a:buClr>
              <a:buSzPct val="100000"/>
              <a:buFont typeface="Arial"/>
              <a:buChar char="-"/>
              <a:defRPr sz="2000" b="0" i="0" u="none" strike="noStrike" cap="none">
                <a:solidFill>
                  <a:schemeClr val="lt1"/>
                </a:solidFill>
                <a:latin typeface="Arial"/>
                <a:ea typeface="Arial"/>
                <a:cs typeface="Arial"/>
                <a:sym typeface="Arial"/>
              </a:defRPr>
            </a:lvl6pPr>
            <a:lvl7pPr marL="1920240" marR="0" lvl="6" indent="-78739" algn="l" rtl="0">
              <a:spcBef>
                <a:spcPts val="360"/>
              </a:spcBef>
              <a:buClr>
                <a:schemeClr val="accent6"/>
              </a:buClr>
              <a:buSzPct val="100000"/>
              <a:buFont typeface="Arial"/>
              <a:buChar char="•"/>
              <a:defRPr sz="1800" b="0" i="0" u="none" strike="noStrike" cap="none">
                <a:solidFill>
                  <a:schemeClr val="lt1"/>
                </a:solidFill>
                <a:latin typeface="Arial"/>
                <a:ea typeface="Arial"/>
                <a:cs typeface="Arial"/>
                <a:sym typeface="Arial"/>
              </a:defRPr>
            </a:lvl7pPr>
            <a:lvl8pPr marL="2139696" marR="0" lvl="7" indent="-82295"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8pPr>
            <a:lvl9pPr marL="2331720" marR="0" lvl="8" indent="-83820"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63" name="Shape 63"/>
          <p:cNvSpPr txBox="1">
            <a:spLocks noGrp="1"/>
          </p:cNvSpPr>
          <p:nvPr>
            <p:ph type="body" idx="3"/>
          </p:nvPr>
        </p:nvSpPr>
        <p:spPr>
          <a:xfrm>
            <a:off x="4648200" y="4114800"/>
            <a:ext cx="4038600" cy="1981200"/>
          </a:xfrm>
          <a:prstGeom prst="rect">
            <a:avLst/>
          </a:prstGeom>
          <a:noFill/>
          <a:ln>
            <a:noFill/>
          </a:ln>
        </p:spPr>
        <p:txBody>
          <a:bodyPr wrap="square" lIns="91425" tIns="91425" rIns="91425" bIns="91425" anchor="t" anchorCtr="0"/>
          <a:lstStyle>
            <a:lvl1pPr marL="419100" marR="0" lvl="0" indent="-241300" algn="l" rtl="0">
              <a:spcBef>
                <a:spcPts val="600"/>
              </a:spcBef>
              <a:spcAft>
                <a:spcPts val="0"/>
              </a:spcAft>
              <a:buClr>
                <a:schemeClr val="accent1"/>
              </a:buClr>
              <a:buSzPct val="80000"/>
              <a:buFont typeface="Noto Sans Symbols"/>
              <a:buChar char="⦿"/>
              <a:defRPr sz="3000">
                <a:solidFill>
                  <a:schemeClr val="lt1"/>
                </a:solidFill>
                <a:latin typeface="Arial"/>
                <a:ea typeface="Arial"/>
                <a:cs typeface="Arial"/>
                <a:sym typeface="Arial"/>
              </a:defRPr>
            </a:lvl1pPr>
            <a:lvl2pPr marL="722313" marR="0" lvl="1" indent="-129222" algn="l" rtl="0">
              <a:spcBef>
                <a:spcPts val="520"/>
              </a:spcBef>
              <a:spcAft>
                <a:spcPts val="0"/>
              </a:spcAft>
              <a:buClr>
                <a:schemeClr val="accent1"/>
              </a:buClr>
              <a:buSzPct val="90000"/>
              <a:buFont typeface="Noto Sans Symbols"/>
              <a:buChar char="●"/>
              <a:defRPr sz="2600" b="0" i="0" u="none" strike="noStrike" cap="none">
                <a:solidFill>
                  <a:schemeClr val="lt1"/>
                </a:solidFill>
                <a:latin typeface="Arial"/>
                <a:ea typeface="Arial"/>
                <a:cs typeface="Arial"/>
                <a:sym typeface="Arial"/>
              </a:defRPr>
            </a:lvl2pPr>
            <a:lvl3pPr marL="1004888" marR="0" lvl="2" indent="-126048" algn="l" rtl="0">
              <a:spcBef>
                <a:spcPts val="480"/>
              </a:spcBef>
              <a:spcAft>
                <a:spcPts val="0"/>
              </a:spcAft>
              <a:buClr>
                <a:schemeClr val="accent2"/>
              </a:buClr>
              <a:buSzPct val="85000"/>
              <a:buFont typeface="Arial"/>
              <a:buChar char="○"/>
              <a:defRPr sz="2400" b="0" i="0" u="none" strike="noStrike" cap="none">
                <a:solidFill>
                  <a:schemeClr val="lt1"/>
                </a:solidFill>
                <a:latin typeface="Arial"/>
                <a:ea typeface="Arial"/>
                <a:cs typeface="Arial"/>
                <a:sym typeface="Arial"/>
              </a:defRPr>
            </a:lvl3pPr>
            <a:lvl4pPr marL="1279525" marR="0" lvl="3" indent="-123825" algn="l" rtl="0">
              <a:spcBef>
                <a:spcPts val="400"/>
              </a:spcBef>
              <a:spcAft>
                <a:spcPts val="0"/>
              </a:spcAft>
              <a:buClr>
                <a:srgbClr val="8D89A4"/>
              </a:buClr>
              <a:buSzPct val="90000"/>
              <a:buFont typeface="Noto Sans Symbols"/>
              <a:buChar char="●"/>
              <a:defRPr sz="2000" b="0" i="0" u="none" strike="noStrike" cap="none">
                <a:solidFill>
                  <a:schemeClr val="lt1"/>
                </a:solidFill>
                <a:latin typeface="Arial"/>
                <a:ea typeface="Arial"/>
                <a:cs typeface="Arial"/>
                <a:sym typeface="Arial"/>
              </a:defRPr>
            </a:lvl4pPr>
            <a:lvl5pPr marL="1489075" marR="0" lvl="4" indent="-66675" algn="l" rtl="0">
              <a:spcBef>
                <a:spcPts val="400"/>
              </a:spcBef>
              <a:spcAft>
                <a:spcPts val="0"/>
              </a:spcAft>
              <a:buClr>
                <a:srgbClr val="748560"/>
              </a:buClr>
              <a:buSzPct val="100000"/>
              <a:buFont typeface="Arial"/>
              <a:buChar char="-"/>
              <a:defRPr sz="2000" b="0" i="0" u="none" strike="noStrike" cap="none">
                <a:solidFill>
                  <a:schemeClr val="lt1"/>
                </a:solidFill>
                <a:latin typeface="Arial"/>
                <a:ea typeface="Arial"/>
                <a:cs typeface="Arial"/>
                <a:sym typeface="Arial"/>
              </a:defRPr>
            </a:lvl5pPr>
            <a:lvl6pPr marL="1700784" marR="0" lvl="5" indent="-62483" algn="l" rtl="0">
              <a:spcBef>
                <a:spcPts val="400"/>
              </a:spcBef>
              <a:buClr>
                <a:schemeClr val="accent5"/>
              </a:buClr>
              <a:buSzPct val="100000"/>
              <a:buFont typeface="Arial"/>
              <a:buChar char="-"/>
              <a:defRPr sz="2000" b="0" i="0" u="none" strike="noStrike" cap="none">
                <a:solidFill>
                  <a:schemeClr val="lt1"/>
                </a:solidFill>
                <a:latin typeface="Arial"/>
                <a:ea typeface="Arial"/>
                <a:cs typeface="Arial"/>
                <a:sym typeface="Arial"/>
              </a:defRPr>
            </a:lvl6pPr>
            <a:lvl7pPr marL="1920240" marR="0" lvl="6" indent="-78739" algn="l" rtl="0">
              <a:spcBef>
                <a:spcPts val="360"/>
              </a:spcBef>
              <a:buClr>
                <a:schemeClr val="accent6"/>
              </a:buClr>
              <a:buSzPct val="100000"/>
              <a:buFont typeface="Arial"/>
              <a:buChar char="•"/>
              <a:defRPr sz="1800" b="0" i="0" u="none" strike="noStrike" cap="none">
                <a:solidFill>
                  <a:schemeClr val="lt1"/>
                </a:solidFill>
                <a:latin typeface="Arial"/>
                <a:ea typeface="Arial"/>
                <a:cs typeface="Arial"/>
                <a:sym typeface="Arial"/>
              </a:defRPr>
            </a:lvl7pPr>
            <a:lvl8pPr marL="2139696" marR="0" lvl="7" indent="-82295"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8pPr>
            <a:lvl9pPr marL="2331720" marR="0" lvl="8" indent="-83820"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dt" idx="10"/>
          </p:nvPr>
        </p:nvSpPr>
        <p:spPr>
          <a:xfrm>
            <a:off x="457200" y="6421437"/>
            <a:ext cx="2133600"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ct val="77777"/>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9pPr>
          </a:lstStyle>
          <a:p>
            <a:endParaRPr>
              <a:solidFill>
                <a:srgbClr val="FFFFFF"/>
              </a:solidFill>
            </a:endParaRPr>
          </a:p>
        </p:txBody>
      </p:sp>
      <p:sp>
        <p:nvSpPr>
          <p:cNvPr id="65" name="Shape 65"/>
          <p:cNvSpPr txBox="1">
            <a:spLocks noGrp="1"/>
          </p:cNvSpPr>
          <p:nvPr>
            <p:ph type="ftr" idx="11"/>
          </p:nvPr>
        </p:nvSpPr>
        <p:spPr>
          <a:xfrm>
            <a:off x="3124200" y="6421437"/>
            <a:ext cx="2895600"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ct val="77777"/>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9pPr>
          </a:lstStyle>
          <a:p>
            <a:endParaRPr>
              <a:solidFill>
                <a:srgbClr val="FFFFFF"/>
              </a:solidFill>
            </a:endParaRPr>
          </a:p>
        </p:txBody>
      </p:sp>
      <p:sp>
        <p:nvSpPr>
          <p:cNvPr id="66" name="Shape 66"/>
          <p:cNvSpPr txBox="1">
            <a:spLocks noGrp="1"/>
          </p:cNvSpPr>
          <p:nvPr>
            <p:ph type="sldNum" idx="12"/>
          </p:nvPr>
        </p:nvSpPr>
        <p:spPr>
          <a:xfrm>
            <a:off x="8153400" y="6421437"/>
            <a:ext cx="762000" cy="365125"/>
          </a:xfrm>
          <a:prstGeom prst="rect">
            <a:avLst/>
          </a:prstGeom>
          <a:noFill/>
          <a:ln>
            <a:noFill/>
          </a:ln>
        </p:spPr>
        <p:txBody>
          <a:bodyPr wrap="square" lIns="0" tIns="0" rIns="0" bIns="0" anchor="b" anchorCtr="0">
            <a:noAutofit/>
          </a:bodyPr>
          <a:lstStyle/>
          <a:p>
            <a:pPr indent="-63500" algn="r">
              <a:buClr>
                <a:srgbClr val="9B9A98"/>
              </a:buClr>
              <a:buSzPct val="100000"/>
              <a:buFont typeface="Tahoma"/>
              <a:buNone/>
            </a:pPr>
            <a:fld id="{00000000-1234-1234-1234-123412341234}" type="slidenum">
              <a:rPr lang="en-US" sz="1000">
                <a:solidFill>
                  <a:srgbClr val="9B9A98"/>
                </a:solidFill>
                <a:latin typeface="Tahoma"/>
                <a:ea typeface="Tahoma"/>
                <a:cs typeface="Tahoma"/>
                <a:sym typeface="Tahoma"/>
              </a:rPr>
              <a:pPr indent="-63500" algn="r">
                <a:buClr>
                  <a:srgbClr val="9B9A98"/>
                </a:buClr>
                <a:buSzPct val="100000"/>
                <a:buFont typeface="Tahoma"/>
                <a:buNone/>
              </a:pPr>
              <a:t>‹#›</a:t>
            </a:fld>
            <a:endParaRPr lang="en-US" sz="1000">
              <a:solidFill>
                <a:srgbClr val="9B9A98"/>
              </a:solidFill>
              <a:latin typeface="Tahoma"/>
              <a:ea typeface="Tahoma"/>
              <a:cs typeface="Tahoma"/>
              <a:sym typeface="Tahoma"/>
            </a:endParaRPr>
          </a:p>
        </p:txBody>
      </p:sp>
    </p:spTree>
    <p:extLst>
      <p:ext uri="{BB962C8B-B14F-4D97-AF65-F5344CB8AC3E}">
        <p14:creationId xmlns:p14="http://schemas.microsoft.com/office/powerpoint/2010/main" val="3605964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381000"/>
            <a:ext cx="8229600" cy="13716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1pPr>
            <a:lvl2pPr marL="0" marR="0" lvl="1"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2pPr>
            <a:lvl3pPr marL="0" marR="0" lvl="2"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3pPr>
            <a:lvl4pPr marL="0" marR="0" lvl="3"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4pPr>
            <a:lvl5pPr marL="0" marR="0" lvl="4"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5pPr>
            <a:lvl6pPr marL="457200" marR="0" lvl="5"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6pPr>
            <a:lvl7pPr marL="914400" marR="0" lvl="6"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7pPr>
            <a:lvl8pPr marL="1371600" marR="0" lvl="7"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8pPr>
            <a:lvl9pPr marL="1828800" marR="0" lvl="8"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9pPr>
          </a:lstStyle>
          <a:p>
            <a:endParaRPr/>
          </a:p>
        </p:txBody>
      </p:sp>
      <p:sp>
        <p:nvSpPr>
          <p:cNvPr id="69" name="Shape 69"/>
          <p:cNvSpPr txBox="1">
            <a:spLocks noGrp="1"/>
          </p:cNvSpPr>
          <p:nvPr>
            <p:ph type="body" idx="1"/>
          </p:nvPr>
        </p:nvSpPr>
        <p:spPr>
          <a:xfrm>
            <a:off x="457200" y="1981200"/>
            <a:ext cx="4038600" cy="4114800"/>
          </a:xfrm>
          <a:prstGeom prst="rect">
            <a:avLst/>
          </a:prstGeom>
          <a:noFill/>
          <a:ln>
            <a:noFill/>
          </a:ln>
        </p:spPr>
        <p:txBody>
          <a:bodyPr wrap="square" lIns="91425" tIns="91425" rIns="91425" bIns="91425" anchor="t" anchorCtr="0"/>
          <a:lstStyle>
            <a:lvl1pPr marL="419100" marR="0" lvl="0" indent="-241300" algn="l" rtl="0">
              <a:spcBef>
                <a:spcPts val="600"/>
              </a:spcBef>
              <a:spcAft>
                <a:spcPts val="0"/>
              </a:spcAft>
              <a:buClr>
                <a:schemeClr val="accent1"/>
              </a:buClr>
              <a:buSzPct val="80000"/>
              <a:buFont typeface="Noto Sans Symbols"/>
              <a:buChar char="⦿"/>
              <a:defRPr sz="3000">
                <a:solidFill>
                  <a:schemeClr val="lt1"/>
                </a:solidFill>
                <a:latin typeface="Arial"/>
                <a:ea typeface="Arial"/>
                <a:cs typeface="Arial"/>
                <a:sym typeface="Arial"/>
              </a:defRPr>
            </a:lvl1pPr>
            <a:lvl2pPr marL="722313" marR="0" lvl="1" indent="-129222" algn="l" rtl="0">
              <a:spcBef>
                <a:spcPts val="520"/>
              </a:spcBef>
              <a:spcAft>
                <a:spcPts val="0"/>
              </a:spcAft>
              <a:buClr>
                <a:schemeClr val="accent1"/>
              </a:buClr>
              <a:buSzPct val="90000"/>
              <a:buFont typeface="Noto Sans Symbols"/>
              <a:buChar char="●"/>
              <a:defRPr sz="2600" b="0" i="0" u="none" strike="noStrike" cap="none">
                <a:solidFill>
                  <a:schemeClr val="lt1"/>
                </a:solidFill>
                <a:latin typeface="Arial"/>
                <a:ea typeface="Arial"/>
                <a:cs typeface="Arial"/>
                <a:sym typeface="Arial"/>
              </a:defRPr>
            </a:lvl2pPr>
            <a:lvl3pPr marL="1004888" marR="0" lvl="2" indent="-126048" algn="l" rtl="0">
              <a:spcBef>
                <a:spcPts val="480"/>
              </a:spcBef>
              <a:spcAft>
                <a:spcPts val="0"/>
              </a:spcAft>
              <a:buClr>
                <a:schemeClr val="accent2"/>
              </a:buClr>
              <a:buSzPct val="85000"/>
              <a:buFont typeface="Arial"/>
              <a:buChar char="○"/>
              <a:defRPr sz="2400" b="0" i="0" u="none" strike="noStrike" cap="none">
                <a:solidFill>
                  <a:schemeClr val="lt1"/>
                </a:solidFill>
                <a:latin typeface="Arial"/>
                <a:ea typeface="Arial"/>
                <a:cs typeface="Arial"/>
                <a:sym typeface="Arial"/>
              </a:defRPr>
            </a:lvl3pPr>
            <a:lvl4pPr marL="1279525" marR="0" lvl="3" indent="-123825" algn="l" rtl="0">
              <a:spcBef>
                <a:spcPts val="400"/>
              </a:spcBef>
              <a:spcAft>
                <a:spcPts val="0"/>
              </a:spcAft>
              <a:buClr>
                <a:srgbClr val="8D89A4"/>
              </a:buClr>
              <a:buSzPct val="90000"/>
              <a:buFont typeface="Noto Sans Symbols"/>
              <a:buChar char="●"/>
              <a:defRPr sz="2000" b="0" i="0" u="none" strike="noStrike" cap="none">
                <a:solidFill>
                  <a:schemeClr val="lt1"/>
                </a:solidFill>
                <a:latin typeface="Arial"/>
                <a:ea typeface="Arial"/>
                <a:cs typeface="Arial"/>
                <a:sym typeface="Arial"/>
              </a:defRPr>
            </a:lvl4pPr>
            <a:lvl5pPr marL="1489075" marR="0" lvl="4" indent="-66675" algn="l" rtl="0">
              <a:spcBef>
                <a:spcPts val="400"/>
              </a:spcBef>
              <a:spcAft>
                <a:spcPts val="0"/>
              </a:spcAft>
              <a:buClr>
                <a:srgbClr val="748560"/>
              </a:buClr>
              <a:buSzPct val="100000"/>
              <a:buFont typeface="Arial"/>
              <a:buChar char="-"/>
              <a:defRPr sz="2000" b="0" i="0" u="none" strike="noStrike" cap="none">
                <a:solidFill>
                  <a:schemeClr val="lt1"/>
                </a:solidFill>
                <a:latin typeface="Arial"/>
                <a:ea typeface="Arial"/>
                <a:cs typeface="Arial"/>
                <a:sym typeface="Arial"/>
              </a:defRPr>
            </a:lvl5pPr>
            <a:lvl6pPr marL="1700784" marR="0" lvl="5" indent="-62483" algn="l" rtl="0">
              <a:spcBef>
                <a:spcPts val="400"/>
              </a:spcBef>
              <a:buClr>
                <a:schemeClr val="accent5"/>
              </a:buClr>
              <a:buSzPct val="100000"/>
              <a:buFont typeface="Arial"/>
              <a:buChar char="-"/>
              <a:defRPr sz="2000" b="0" i="0" u="none" strike="noStrike" cap="none">
                <a:solidFill>
                  <a:schemeClr val="lt1"/>
                </a:solidFill>
                <a:latin typeface="Arial"/>
                <a:ea typeface="Arial"/>
                <a:cs typeface="Arial"/>
                <a:sym typeface="Arial"/>
              </a:defRPr>
            </a:lvl6pPr>
            <a:lvl7pPr marL="1920240" marR="0" lvl="6" indent="-78739" algn="l" rtl="0">
              <a:spcBef>
                <a:spcPts val="360"/>
              </a:spcBef>
              <a:buClr>
                <a:schemeClr val="accent6"/>
              </a:buClr>
              <a:buSzPct val="100000"/>
              <a:buFont typeface="Arial"/>
              <a:buChar char="•"/>
              <a:defRPr sz="1800" b="0" i="0" u="none" strike="noStrike" cap="none">
                <a:solidFill>
                  <a:schemeClr val="lt1"/>
                </a:solidFill>
                <a:latin typeface="Arial"/>
                <a:ea typeface="Arial"/>
                <a:cs typeface="Arial"/>
                <a:sym typeface="Arial"/>
              </a:defRPr>
            </a:lvl7pPr>
            <a:lvl8pPr marL="2139696" marR="0" lvl="7" indent="-82295"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8pPr>
            <a:lvl9pPr marL="2331720" marR="0" lvl="8" indent="-83820"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70" name="Shape 70"/>
          <p:cNvSpPr txBox="1">
            <a:spLocks noGrp="1"/>
          </p:cNvSpPr>
          <p:nvPr>
            <p:ph type="body" idx="2"/>
          </p:nvPr>
        </p:nvSpPr>
        <p:spPr>
          <a:xfrm>
            <a:off x="4648200" y="1981200"/>
            <a:ext cx="4038600" cy="4114800"/>
          </a:xfrm>
          <a:prstGeom prst="rect">
            <a:avLst/>
          </a:prstGeom>
          <a:noFill/>
          <a:ln>
            <a:noFill/>
          </a:ln>
        </p:spPr>
        <p:txBody>
          <a:bodyPr wrap="square" lIns="91425" tIns="91425" rIns="91425" bIns="91425" anchor="t" anchorCtr="0"/>
          <a:lstStyle>
            <a:lvl1pPr marL="419100" marR="0" lvl="0" indent="-241300" algn="l" rtl="0">
              <a:spcBef>
                <a:spcPts val="600"/>
              </a:spcBef>
              <a:spcAft>
                <a:spcPts val="0"/>
              </a:spcAft>
              <a:buClr>
                <a:schemeClr val="accent1"/>
              </a:buClr>
              <a:buSzPct val="80000"/>
              <a:buFont typeface="Noto Sans Symbols"/>
              <a:buChar char="⦿"/>
              <a:defRPr sz="3000">
                <a:solidFill>
                  <a:schemeClr val="lt1"/>
                </a:solidFill>
                <a:latin typeface="Arial"/>
                <a:ea typeface="Arial"/>
                <a:cs typeface="Arial"/>
                <a:sym typeface="Arial"/>
              </a:defRPr>
            </a:lvl1pPr>
            <a:lvl2pPr marL="722313" marR="0" lvl="1" indent="-129222" algn="l" rtl="0">
              <a:spcBef>
                <a:spcPts val="520"/>
              </a:spcBef>
              <a:spcAft>
                <a:spcPts val="0"/>
              </a:spcAft>
              <a:buClr>
                <a:schemeClr val="accent1"/>
              </a:buClr>
              <a:buSzPct val="90000"/>
              <a:buFont typeface="Noto Sans Symbols"/>
              <a:buChar char="●"/>
              <a:defRPr sz="2600" b="0" i="0" u="none" strike="noStrike" cap="none">
                <a:solidFill>
                  <a:schemeClr val="lt1"/>
                </a:solidFill>
                <a:latin typeface="Arial"/>
                <a:ea typeface="Arial"/>
                <a:cs typeface="Arial"/>
                <a:sym typeface="Arial"/>
              </a:defRPr>
            </a:lvl2pPr>
            <a:lvl3pPr marL="1004888" marR="0" lvl="2" indent="-126048" algn="l" rtl="0">
              <a:spcBef>
                <a:spcPts val="480"/>
              </a:spcBef>
              <a:spcAft>
                <a:spcPts val="0"/>
              </a:spcAft>
              <a:buClr>
                <a:schemeClr val="accent2"/>
              </a:buClr>
              <a:buSzPct val="85000"/>
              <a:buFont typeface="Arial"/>
              <a:buChar char="○"/>
              <a:defRPr sz="2400" b="0" i="0" u="none" strike="noStrike" cap="none">
                <a:solidFill>
                  <a:schemeClr val="lt1"/>
                </a:solidFill>
                <a:latin typeface="Arial"/>
                <a:ea typeface="Arial"/>
                <a:cs typeface="Arial"/>
                <a:sym typeface="Arial"/>
              </a:defRPr>
            </a:lvl3pPr>
            <a:lvl4pPr marL="1279525" marR="0" lvl="3" indent="-123825" algn="l" rtl="0">
              <a:spcBef>
                <a:spcPts val="400"/>
              </a:spcBef>
              <a:spcAft>
                <a:spcPts val="0"/>
              </a:spcAft>
              <a:buClr>
                <a:srgbClr val="8D89A4"/>
              </a:buClr>
              <a:buSzPct val="90000"/>
              <a:buFont typeface="Noto Sans Symbols"/>
              <a:buChar char="●"/>
              <a:defRPr sz="2000" b="0" i="0" u="none" strike="noStrike" cap="none">
                <a:solidFill>
                  <a:schemeClr val="lt1"/>
                </a:solidFill>
                <a:latin typeface="Arial"/>
                <a:ea typeface="Arial"/>
                <a:cs typeface="Arial"/>
                <a:sym typeface="Arial"/>
              </a:defRPr>
            </a:lvl4pPr>
            <a:lvl5pPr marL="1489075" marR="0" lvl="4" indent="-66675" algn="l" rtl="0">
              <a:spcBef>
                <a:spcPts val="400"/>
              </a:spcBef>
              <a:spcAft>
                <a:spcPts val="0"/>
              </a:spcAft>
              <a:buClr>
                <a:srgbClr val="748560"/>
              </a:buClr>
              <a:buSzPct val="100000"/>
              <a:buFont typeface="Arial"/>
              <a:buChar char="-"/>
              <a:defRPr sz="2000" b="0" i="0" u="none" strike="noStrike" cap="none">
                <a:solidFill>
                  <a:schemeClr val="lt1"/>
                </a:solidFill>
                <a:latin typeface="Arial"/>
                <a:ea typeface="Arial"/>
                <a:cs typeface="Arial"/>
                <a:sym typeface="Arial"/>
              </a:defRPr>
            </a:lvl5pPr>
            <a:lvl6pPr marL="1700784" marR="0" lvl="5" indent="-62483" algn="l" rtl="0">
              <a:spcBef>
                <a:spcPts val="400"/>
              </a:spcBef>
              <a:buClr>
                <a:schemeClr val="accent5"/>
              </a:buClr>
              <a:buSzPct val="100000"/>
              <a:buFont typeface="Arial"/>
              <a:buChar char="-"/>
              <a:defRPr sz="2000" b="0" i="0" u="none" strike="noStrike" cap="none">
                <a:solidFill>
                  <a:schemeClr val="lt1"/>
                </a:solidFill>
                <a:latin typeface="Arial"/>
                <a:ea typeface="Arial"/>
                <a:cs typeface="Arial"/>
                <a:sym typeface="Arial"/>
              </a:defRPr>
            </a:lvl6pPr>
            <a:lvl7pPr marL="1920240" marR="0" lvl="6" indent="-78739" algn="l" rtl="0">
              <a:spcBef>
                <a:spcPts val="360"/>
              </a:spcBef>
              <a:buClr>
                <a:schemeClr val="accent6"/>
              </a:buClr>
              <a:buSzPct val="100000"/>
              <a:buFont typeface="Arial"/>
              <a:buChar char="•"/>
              <a:defRPr sz="1800" b="0" i="0" u="none" strike="noStrike" cap="none">
                <a:solidFill>
                  <a:schemeClr val="lt1"/>
                </a:solidFill>
                <a:latin typeface="Arial"/>
                <a:ea typeface="Arial"/>
                <a:cs typeface="Arial"/>
                <a:sym typeface="Arial"/>
              </a:defRPr>
            </a:lvl7pPr>
            <a:lvl8pPr marL="2139696" marR="0" lvl="7" indent="-82295"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8pPr>
            <a:lvl9pPr marL="2331720" marR="0" lvl="8" indent="-83820"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71" name="Shape 71"/>
          <p:cNvSpPr txBox="1">
            <a:spLocks noGrp="1"/>
          </p:cNvSpPr>
          <p:nvPr>
            <p:ph type="dt" idx="10"/>
          </p:nvPr>
        </p:nvSpPr>
        <p:spPr>
          <a:xfrm>
            <a:off x="457200" y="6421437"/>
            <a:ext cx="2133600"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ct val="77777"/>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9pPr>
          </a:lstStyle>
          <a:p>
            <a:endParaRPr>
              <a:solidFill>
                <a:srgbClr val="FFFFFF"/>
              </a:solidFill>
            </a:endParaRPr>
          </a:p>
        </p:txBody>
      </p:sp>
      <p:sp>
        <p:nvSpPr>
          <p:cNvPr id="72" name="Shape 72"/>
          <p:cNvSpPr txBox="1">
            <a:spLocks noGrp="1"/>
          </p:cNvSpPr>
          <p:nvPr>
            <p:ph type="ftr" idx="11"/>
          </p:nvPr>
        </p:nvSpPr>
        <p:spPr>
          <a:xfrm>
            <a:off x="3124200" y="6421437"/>
            <a:ext cx="2895600"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ct val="77777"/>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9pPr>
          </a:lstStyle>
          <a:p>
            <a:endParaRPr>
              <a:solidFill>
                <a:srgbClr val="FFFFFF"/>
              </a:solidFill>
            </a:endParaRPr>
          </a:p>
        </p:txBody>
      </p:sp>
      <p:sp>
        <p:nvSpPr>
          <p:cNvPr id="73" name="Shape 73"/>
          <p:cNvSpPr txBox="1">
            <a:spLocks noGrp="1"/>
          </p:cNvSpPr>
          <p:nvPr>
            <p:ph type="sldNum" idx="12"/>
          </p:nvPr>
        </p:nvSpPr>
        <p:spPr>
          <a:xfrm>
            <a:off x="8153400" y="6421437"/>
            <a:ext cx="762000" cy="365125"/>
          </a:xfrm>
          <a:prstGeom prst="rect">
            <a:avLst/>
          </a:prstGeom>
          <a:noFill/>
          <a:ln>
            <a:noFill/>
          </a:ln>
        </p:spPr>
        <p:txBody>
          <a:bodyPr wrap="square" lIns="0" tIns="0" rIns="0" bIns="0" anchor="b" anchorCtr="0">
            <a:noAutofit/>
          </a:bodyPr>
          <a:lstStyle/>
          <a:p>
            <a:pPr indent="-63500" algn="r">
              <a:buClr>
                <a:srgbClr val="9B9A98"/>
              </a:buClr>
              <a:buSzPct val="100000"/>
              <a:buFont typeface="Tahoma"/>
              <a:buNone/>
            </a:pPr>
            <a:fld id="{00000000-1234-1234-1234-123412341234}" type="slidenum">
              <a:rPr lang="en-US" sz="1000">
                <a:solidFill>
                  <a:srgbClr val="9B9A98"/>
                </a:solidFill>
                <a:latin typeface="Tahoma"/>
                <a:ea typeface="Tahoma"/>
                <a:cs typeface="Tahoma"/>
                <a:sym typeface="Tahoma"/>
              </a:rPr>
              <a:pPr indent="-63500" algn="r">
                <a:buClr>
                  <a:srgbClr val="9B9A98"/>
                </a:buClr>
                <a:buSzPct val="100000"/>
                <a:buFont typeface="Tahoma"/>
                <a:buNone/>
              </a:pPr>
              <a:t>‹#›</a:t>
            </a:fld>
            <a:endParaRPr lang="en-US" sz="1000">
              <a:solidFill>
                <a:srgbClr val="9B9A98"/>
              </a:solidFill>
              <a:latin typeface="Tahoma"/>
              <a:ea typeface="Tahoma"/>
              <a:cs typeface="Tahoma"/>
              <a:sym typeface="Tahoma"/>
            </a:endParaRPr>
          </a:p>
        </p:txBody>
      </p:sp>
    </p:spTree>
    <p:extLst>
      <p:ext uri="{BB962C8B-B14F-4D97-AF65-F5344CB8AC3E}">
        <p14:creationId xmlns:p14="http://schemas.microsoft.com/office/powerpoint/2010/main" val="1682023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4732337" y="2171700"/>
            <a:ext cx="5851525" cy="20574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1pPr>
            <a:lvl2pPr marL="0" marR="0" lvl="1"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2pPr>
            <a:lvl3pPr marL="0" marR="0" lvl="2"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3pPr>
            <a:lvl4pPr marL="0" marR="0" lvl="3"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4pPr>
            <a:lvl5pPr marL="0" marR="0" lvl="4"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5pPr>
            <a:lvl6pPr marL="457200" marR="0" lvl="5"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6pPr>
            <a:lvl7pPr marL="914400" marR="0" lvl="6"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7pPr>
            <a:lvl8pPr marL="1371600" marR="0" lvl="7"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8pPr>
            <a:lvl9pPr marL="1828800" marR="0" lvl="8"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9pPr>
          </a:lstStyle>
          <a:p>
            <a:endParaRPr/>
          </a:p>
        </p:txBody>
      </p:sp>
      <p:sp>
        <p:nvSpPr>
          <p:cNvPr id="76" name="Shape 76"/>
          <p:cNvSpPr txBox="1">
            <a:spLocks noGrp="1"/>
          </p:cNvSpPr>
          <p:nvPr>
            <p:ph type="body" idx="1"/>
          </p:nvPr>
        </p:nvSpPr>
        <p:spPr>
          <a:xfrm rot="5400000">
            <a:off x="541338" y="190501"/>
            <a:ext cx="5851525" cy="6019800"/>
          </a:xfrm>
          <a:prstGeom prst="rect">
            <a:avLst/>
          </a:prstGeom>
          <a:noFill/>
          <a:ln>
            <a:noFill/>
          </a:ln>
        </p:spPr>
        <p:txBody>
          <a:bodyPr wrap="square" lIns="91425" tIns="91425" rIns="91425" bIns="91425" anchor="t" anchorCtr="0"/>
          <a:lstStyle>
            <a:lvl1pPr marL="419100" marR="0" lvl="0" indent="-241300" algn="l" rtl="0">
              <a:spcBef>
                <a:spcPts val="600"/>
              </a:spcBef>
              <a:spcAft>
                <a:spcPts val="0"/>
              </a:spcAft>
              <a:buClr>
                <a:schemeClr val="accent1"/>
              </a:buClr>
              <a:buSzPct val="80000"/>
              <a:buFont typeface="Noto Sans Symbols"/>
              <a:buChar char="⦿"/>
              <a:defRPr sz="3000">
                <a:solidFill>
                  <a:schemeClr val="lt1"/>
                </a:solidFill>
                <a:latin typeface="Arial"/>
                <a:ea typeface="Arial"/>
                <a:cs typeface="Arial"/>
                <a:sym typeface="Arial"/>
              </a:defRPr>
            </a:lvl1pPr>
            <a:lvl2pPr marL="722313" marR="0" lvl="1" indent="-129222" algn="l" rtl="0">
              <a:spcBef>
                <a:spcPts val="520"/>
              </a:spcBef>
              <a:spcAft>
                <a:spcPts val="0"/>
              </a:spcAft>
              <a:buClr>
                <a:schemeClr val="accent1"/>
              </a:buClr>
              <a:buSzPct val="90000"/>
              <a:buFont typeface="Noto Sans Symbols"/>
              <a:buChar char="●"/>
              <a:defRPr sz="2600" b="0" i="0" u="none" strike="noStrike" cap="none">
                <a:solidFill>
                  <a:schemeClr val="lt1"/>
                </a:solidFill>
                <a:latin typeface="Arial"/>
                <a:ea typeface="Arial"/>
                <a:cs typeface="Arial"/>
                <a:sym typeface="Arial"/>
              </a:defRPr>
            </a:lvl2pPr>
            <a:lvl3pPr marL="1004888" marR="0" lvl="2" indent="-126048" algn="l" rtl="0">
              <a:spcBef>
                <a:spcPts val="480"/>
              </a:spcBef>
              <a:spcAft>
                <a:spcPts val="0"/>
              </a:spcAft>
              <a:buClr>
                <a:schemeClr val="accent2"/>
              </a:buClr>
              <a:buSzPct val="85000"/>
              <a:buFont typeface="Arial"/>
              <a:buChar char="○"/>
              <a:defRPr sz="2400" b="0" i="0" u="none" strike="noStrike" cap="none">
                <a:solidFill>
                  <a:schemeClr val="lt1"/>
                </a:solidFill>
                <a:latin typeface="Arial"/>
                <a:ea typeface="Arial"/>
                <a:cs typeface="Arial"/>
                <a:sym typeface="Arial"/>
              </a:defRPr>
            </a:lvl3pPr>
            <a:lvl4pPr marL="1279525" marR="0" lvl="3" indent="-123825" algn="l" rtl="0">
              <a:spcBef>
                <a:spcPts val="400"/>
              </a:spcBef>
              <a:spcAft>
                <a:spcPts val="0"/>
              </a:spcAft>
              <a:buClr>
                <a:srgbClr val="8D89A4"/>
              </a:buClr>
              <a:buSzPct val="90000"/>
              <a:buFont typeface="Noto Sans Symbols"/>
              <a:buChar char="●"/>
              <a:defRPr sz="2000" b="0" i="0" u="none" strike="noStrike" cap="none">
                <a:solidFill>
                  <a:schemeClr val="lt1"/>
                </a:solidFill>
                <a:latin typeface="Arial"/>
                <a:ea typeface="Arial"/>
                <a:cs typeface="Arial"/>
                <a:sym typeface="Arial"/>
              </a:defRPr>
            </a:lvl4pPr>
            <a:lvl5pPr marL="1489075" marR="0" lvl="4" indent="-66675" algn="l" rtl="0">
              <a:spcBef>
                <a:spcPts val="400"/>
              </a:spcBef>
              <a:spcAft>
                <a:spcPts val="0"/>
              </a:spcAft>
              <a:buClr>
                <a:srgbClr val="748560"/>
              </a:buClr>
              <a:buSzPct val="100000"/>
              <a:buFont typeface="Arial"/>
              <a:buChar char="-"/>
              <a:defRPr sz="2000" b="0" i="0" u="none" strike="noStrike" cap="none">
                <a:solidFill>
                  <a:schemeClr val="lt1"/>
                </a:solidFill>
                <a:latin typeface="Arial"/>
                <a:ea typeface="Arial"/>
                <a:cs typeface="Arial"/>
                <a:sym typeface="Arial"/>
              </a:defRPr>
            </a:lvl5pPr>
            <a:lvl6pPr marL="1700784" marR="0" lvl="5" indent="-62483" algn="l" rtl="0">
              <a:spcBef>
                <a:spcPts val="400"/>
              </a:spcBef>
              <a:buClr>
                <a:schemeClr val="accent5"/>
              </a:buClr>
              <a:buSzPct val="100000"/>
              <a:buFont typeface="Arial"/>
              <a:buChar char="-"/>
              <a:defRPr sz="2000" b="0" i="0" u="none" strike="noStrike" cap="none">
                <a:solidFill>
                  <a:schemeClr val="lt1"/>
                </a:solidFill>
                <a:latin typeface="Arial"/>
                <a:ea typeface="Arial"/>
                <a:cs typeface="Arial"/>
                <a:sym typeface="Arial"/>
              </a:defRPr>
            </a:lvl6pPr>
            <a:lvl7pPr marL="1920240" marR="0" lvl="6" indent="-78739" algn="l" rtl="0">
              <a:spcBef>
                <a:spcPts val="360"/>
              </a:spcBef>
              <a:buClr>
                <a:schemeClr val="accent6"/>
              </a:buClr>
              <a:buSzPct val="100000"/>
              <a:buFont typeface="Arial"/>
              <a:buChar char="•"/>
              <a:defRPr sz="1800" b="0" i="0" u="none" strike="noStrike" cap="none">
                <a:solidFill>
                  <a:schemeClr val="lt1"/>
                </a:solidFill>
                <a:latin typeface="Arial"/>
                <a:ea typeface="Arial"/>
                <a:cs typeface="Arial"/>
                <a:sym typeface="Arial"/>
              </a:defRPr>
            </a:lvl7pPr>
            <a:lvl8pPr marL="2139696" marR="0" lvl="7" indent="-82295"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8pPr>
            <a:lvl9pPr marL="2331720" marR="0" lvl="8" indent="-83820"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77" name="Shape 77"/>
          <p:cNvSpPr txBox="1">
            <a:spLocks noGrp="1"/>
          </p:cNvSpPr>
          <p:nvPr>
            <p:ph type="dt" idx="10"/>
          </p:nvPr>
        </p:nvSpPr>
        <p:spPr>
          <a:xfrm>
            <a:off x="457200" y="6421437"/>
            <a:ext cx="2133600"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ct val="77777"/>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9pPr>
          </a:lstStyle>
          <a:p>
            <a:endParaRPr>
              <a:solidFill>
                <a:srgbClr val="FFFFFF"/>
              </a:solidFill>
            </a:endParaRPr>
          </a:p>
        </p:txBody>
      </p:sp>
      <p:sp>
        <p:nvSpPr>
          <p:cNvPr id="78" name="Shape 78"/>
          <p:cNvSpPr txBox="1">
            <a:spLocks noGrp="1"/>
          </p:cNvSpPr>
          <p:nvPr>
            <p:ph type="ftr" idx="11"/>
          </p:nvPr>
        </p:nvSpPr>
        <p:spPr>
          <a:xfrm>
            <a:off x="3124200" y="6421437"/>
            <a:ext cx="2895600"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ct val="77777"/>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9pPr>
          </a:lstStyle>
          <a:p>
            <a:endParaRPr>
              <a:solidFill>
                <a:srgbClr val="FFFFFF"/>
              </a:solidFill>
            </a:endParaRPr>
          </a:p>
        </p:txBody>
      </p:sp>
      <p:sp>
        <p:nvSpPr>
          <p:cNvPr id="79" name="Shape 79"/>
          <p:cNvSpPr txBox="1">
            <a:spLocks noGrp="1"/>
          </p:cNvSpPr>
          <p:nvPr>
            <p:ph type="sldNum" idx="12"/>
          </p:nvPr>
        </p:nvSpPr>
        <p:spPr>
          <a:xfrm>
            <a:off x="8153400" y="6421437"/>
            <a:ext cx="762000" cy="365125"/>
          </a:xfrm>
          <a:prstGeom prst="rect">
            <a:avLst/>
          </a:prstGeom>
          <a:noFill/>
          <a:ln>
            <a:noFill/>
          </a:ln>
        </p:spPr>
        <p:txBody>
          <a:bodyPr wrap="square" lIns="0" tIns="0" rIns="0" bIns="0" anchor="b" anchorCtr="0">
            <a:noAutofit/>
          </a:bodyPr>
          <a:lstStyle/>
          <a:p>
            <a:pPr indent="-63500" algn="r">
              <a:buClr>
                <a:srgbClr val="9B9A98"/>
              </a:buClr>
              <a:buSzPct val="100000"/>
              <a:buFont typeface="Tahoma"/>
              <a:buNone/>
            </a:pPr>
            <a:fld id="{00000000-1234-1234-1234-123412341234}" type="slidenum">
              <a:rPr lang="en-US" sz="1000">
                <a:solidFill>
                  <a:srgbClr val="9B9A98"/>
                </a:solidFill>
                <a:latin typeface="Tahoma"/>
                <a:ea typeface="Tahoma"/>
                <a:cs typeface="Tahoma"/>
                <a:sym typeface="Tahoma"/>
              </a:rPr>
              <a:pPr indent="-63500" algn="r">
                <a:buClr>
                  <a:srgbClr val="9B9A98"/>
                </a:buClr>
                <a:buSzPct val="100000"/>
                <a:buFont typeface="Tahoma"/>
                <a:buNone/>
              </a:pPr>
              <a:t>‹#›</a:t>
            </a:fld>
            <a:endParaRPr lang="en-US" sz="1000">
              <a:solidFill>
                <a:srgbClr val="9B9A98"/>
              </a:solidFill>
              <a:latin typeface="Tahoma"/>
              <a:ea typeface="Tahoma"/>
              <a:cs typeface="Tahoma"/>
              <a:sym typeface="Tahoma"/>
            </a:endParaRPr>
          </a:p>
        </p:txBody>
      </p:sp>
    </p:spTree>
    <p:extLst>
      <p:ext uri="{BB962C8B-B14F-4D97-AF65-F5344CB8AC3E}">
        <p14:creationId xmlns:p14="http://schemas.microsoft.com/office/powerpoint/2010/main" val="409192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274637"/>
            <a:ext cx="7467600" cy="11430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1pPr>
            <a:lvl2pPr marL="0" marR="0" lvl="1"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2pPr>
            <a:lvl3pPr marL="0" marR="0" lvl="2"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3pPr>
            <a:lvl4pPr marL="0" marR="0" lvl="3"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4pPr>
            <a:lvl5pPr marL="0" marR="0" lvl="4"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5pPr>
            <a:lvl6pPr marL="457200" marR="0" lvl="5"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6pPr>
            <a:lvl7pPr marL="914400" marR="0" lvl="6"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7pPr>
            <a:lvl8pPr marL="1371600" marR="0" lvl="7"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8pPr>
            <a:lvl9pPr marL="1828800" marR="0" lvl="8"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9pPr>
          </a:lstStyle>
          <a:p>
            <a:endParaRPr/>
          </a:p>
        </p:txBody>
      </p:sp>
      <p:sp>
        <p:nvSpPr>
          <p:cNvPr id="82" name="Shape 82"/>
          <p:cNvSpPr txBox="1">
            <a:spLocks noGrp="1"/>
          </p:cNvSpPr>
          <p:nvPr>
            <p:ph type="body" idx="1"/>
          </p:nvPr>
        </p:nvSpPr>
        <p:spPr>
          <a:xfrm rot="5400000">
            <a:off x="1928019" y="129381"/>
            <a:ext cx="4525962" cy="7467600"/>
          </a:xfrm>
          <a:prstGeom prst="rect">
            <a:avLst/>
          </a:prstGeom>
          <a:noFill/>
          <a:ln>
            <a:noFill/>
          </a:ln>
        </p:spPr>
        <p:txBody>
          <a:bodyPr wrap="square" lIns="91425" tIns="91425" rIns="91425" bIns="91425" anchor="t" anchorCtr="0"/>
          <a:lstStyle>
            <a:lvl1pPr marL="419100" marR="0" lvl="0" indent="-241300" algn="l" rtl="0">
              <a:spcBef>
                <a:spcPts val="600"/>
              </a:spcBef>
              <a:spcAft>
                <a:spcPts val="0"/>
              </a:spcAft>
              <a:buClr>
                <a:schemeClr val="accent1"/>
              </a:buClr>
              <a:buSzPct val="80000"/>
              <a:buFont typeface="Noto Sans Symbols"/>
              <a:buChar char="⦿"/>
              <a:defRPr sz="3000">
                <a:solidFill>
                  <a:schemeClr val="lt1"/>
                </a:solidFill>
                <a:latin typeface="Arial"/>
                <a:ea typeface="Arial"/>
                <a:cs typeface="Arial"/>
                <a:sym typeface="Arial"/>
              </a:defRPr>
            </a:lvl1pPr>
            <a:lvl2pPr marL="722313" marR="0" lvl="1" indent="-129222" algn="l" rtl="0">
              <a:spcBef>
                <a:spcPts val="520"/>
              </a:spcBef>
              <a:spcAft>
                <a:spcPts val="0"/>
              </a:spcAft>
              <a:buClr>
                <a:schemeClr val="accent1"/>
              </a:buClr>
              <a:buSzPct val="90000"/>
              <a:buFont typeface="Noto Sans Symbols"/>
              <a:buChar char="●"/>
              <a:defRPr sz="2600" b="0" i="0" u="none" strike="noStrike" cap="none">
                <a:solidFill>
                  <a:schemeClr val="lt1"/>
                </a:solidFill>
                <a:latin typeface="Arial"/>
                <a:ea typeface="Arial"/>
                <a:cs typeface="Arial"/>
                <a:sym typeface="Arial"/>
              </a:defRPr>
            </a:lvl2pPr>
            <a:lvl3pPr marL="1004888" marR="0" lvl="2" indent="-126048" algn="l" rtl="0">
              <a:spcBef>
                <a:spcPts val="480"/>
              </a:spcBef>
              <a:spcAft>
                <a:spcPts val="0"/>
              </a:spcAft>
              <a:buClr>
                <a:schemeClr val="accent2"/>
              </a:buClr>
              <a:buSzPct val="85000"/>
              <a:buFont typeface="Arial"/>
              <a:buChar char="○"/>
              <a:defRPr sz="2400" b="0" i="0" u="none" strike="noStrike" cap="none">
                <a:solidFill>
                  <a:schemeClr val="lt1"/>
                </a:solidFill>
                <a:latin typeface="Arial"/>
                <a:ea typeface="Arial"/>
                <a:cs typeface="Arial"/>
                <a:sym typeface="Arial"/>
              </a:defRPr>
            </a:lvl3pPr>
            <a:lvl4pPr marL="1279525" marR="0" lvl="3" indent="-123825" algn="l" rtl="0">
              <a:spcBef>
                <a:spcPts val="400"/>
              </a:spcBef>
              <a:spcAft>
                <a:spcPts val="0"/>
              </a:spcAft>
              <a:buClr>
                <a:srgbClr val="8D89A4"/>
              </a:buClr>
              <a:buSzPct val="90000"/>
              <a:buFont typeface="Noto Sans Symbols"/>
              <a:buChar char="●"/>
              <a:defRPr sz="2000" b="0" i="0" u="none" strike="noStrike" cap="none">
                <a:solidFill>
                  <a:schemeClr val="lt1"/>
                </a:solidFill>
                <a:latin typeface="Arial"/>
                <a:ea typeface="Arial"/>
                <a:cs typeface="Arial"/>
                <a:sym typeface="Arial"/>
              </a:defRPr>
            </a:lvl4pPr>
            <a:lvl5pPr marL="1489075" marR="0" lvl="4" indent="-66675" algn="l" rtl="0">
              <a:spcBef>
                <a:spcPts val="400"/>
              </a:spcBef>
              <a:spcAft>
                <a:spcPts val="0"/>
              </a:spcAft>
              <a:buClr>
                <a:srgbClr val="748560"/>
              </a:buClr>
              <a:buSzPct val="100000"/>
              <a:buFont typeface="Arial"/>
              <a:buChar char="-"/>
              <a:defRPr sz="2000" b="0" i="0" u="none" strike="noStrike" cap="none">
                <a:solidFill>
                  <a:schemeClr val="lt1"/>
                </a:solidFill>
                <a:latin typeface="Arial"/>
                <a:ea typeface="Arial"/>
                <a:cs typeface="Arial"/>
                <a:sym typeface="Arial"/>
              </a:defRPr>
            </a:lvl5pPr>
            <a:lvl6pPr marL="1700784" marR="0" lvl="5" indent="-62483" algn="l" rtl="0">
              <a:spcBef>
                <a:spcPts val="400"/>
              </a:spcBef>
              <a:buClr>
                <a:schemeClr val="accent5"/>
              </a:buClr>
              <a:buSzPct val="100000"/>
              <a:buFont typeface="Arial"/>
              <a:buChar char="-"/>
              <a:defRPr sz="2000" b="0" i="0" u="none" strike="noStrike" cap="none">
                <a:solidFill>
                  <a:schemeClr val="lt1"/>
                </a:solidFill>
                <a:latin typeface="Arial"/>
                <a:ea typeface="Arial"/>
                <a:cs typeface="Arial"/>
                <a:sym typeface="Arial"/>
              </a:defRPr>
            </a:lvl6pPr>
            <a:lvl7pPr marL="1920240" marR="0" lvl="6" indent="-78739" algn="l" rtl="0">
              <a:spcBef>
                <a:spcPts val="360"/>
              </a:spcBef>
              <a:buClr>
                <a:schemeClr val="accent6"/>
              </a:buClr>
              <a:buSzPct val="100000"/>
              <a:buFont typeface="Arial"/>
              <a:buChar char="•"/>
              <a:defRPr sz="1800" b="0" i="0" u="none" strike="noStrike" cap="none">
                <a:solidFill>
                  <a:schemeClr val="lt1"/>
                </a:solidFill>
                <a:latin typeface="Arial"/>
                <a:ea typeface="Arial"/>
                <a:cs typeface="Arial"/>
                <a:sym typeface="Arial"/>
              </a:defRPr>
            </a:lvl7pPr>
            <a:lvl8pPr marL="2139696" marR="0" lvl="7" indent="-82295"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8pPr>
            <a:lvl9pPr marL="2331720" marR="0" lvl="8" indent="-83820"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83" name="Shape 83"/>
          <p:cNvSpPr txBox="1">
            <a:spLocks noGrp="1"/>
          </p:cNvSpPr>
          <p:nvPr>
            <p:ph type="dt" idx="10"/>
          </p:nvPr>
        </p:nvSpPr>
        <p:spPr>
          <a:xfrm>
            <a:off x="457200" y="6421437"/>
            <a:ext cx="2133600"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ct val="77777"/>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9pPr>
          </a:lstStyle>
          <a:p>
            <a:endParaRPr>
              <a:solidFill>
                <a:srgbClr val="FFFFFF"/>
              </a:solidFill>
            </a:endParaRPr>
          </a:p>
        </p:txBody>
      </p:sp>
      <p:sp>
        <p:nvSpPr>
          <p:cNvPr id="84" name="Shape 84"/>
          <p:cNvSpPr txBox="1">
            <a:spLocks noGrp="1"/>
          </p:cNvSpPr>
          <p:nvPr>
            <p:ph type="ftr" idx="11"/>
          </p:nvPr>
        </p:nvSpPr>
        <p:spPr>
          <a:xfrm>
            <a:off x="3124200" y="6421437"/>
            <a:ext cx="2895600"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ct val="77777"/>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9pPr>
          </a:lstStyle>
          <a:p>
            <a:endParaRPr>
              <a:solidFill>
                <a:srgbClr val="FFFFFF"/>
              </a:solidFill>
            </a:endParaRPr>
          </a:p>
        </p:txBody>
      </p:sp>
      <p:sp>
        <p:nvSpPr>
          <p:cNvPr id="85" name="Shape 85"/>
          <p:cNvSpPr txBox="1">
            <a:spLocks noGrp="1"/>
          </p:cNvSpPr>
          <p:nvPr>
            <p:ph type="sldNum" idx="12"/>
          </p:nvPr>
        </p:nvSpPr>
        <p:spPr>
          <a:xfrm>
            <a:off x="8153400" y="6421437"/>
            <a:ext cx="762000" cy="365125"/>
          </a:xfrm>
          <a:prstGeom prst="rect">
            <a:avLst/>
          </a:prstGeom>
          <a:noFill/>
          <a:ln>
            <a:noFill/>
          </a:ln>
        </p:spPr>
        <p:txBody>
          <a:bodyPr wrap="square" lIns="0" tIns="0" rIns="0" bIns="0" anchor="b" anchorCtr="0">
            <a:noAutofit/>
          </a:bodyPr>
          <a:lstStyle/>
          <a:p>
            <a:pPr indent="-63500" algn="r">
              <a:buClr>
                <a:srgbClr val="9B9A98"/>
              </a:buClr>
              <a:buSzPct val="100000"/>
              <a:buFont typeface="Tahoma"/>
              <a:buNone/>
            </a:pPr>
            <a:fld id="{00000000-1234-1234-1234-123412341234}" type="slidenum">
              <a:rPr lang="en-US" sz="1000">
                <a:solidFill>
                  <a:srgbClr val="9B9A98"/>
                </a:solidFill>
                <a:latin typeface="Tahoma"/>
                <a:ea typeface="Tahoma"/>
                <a:cs typeface="Tahoma"/>
                <a:sym typeface="Tahoma"/>
              </a:rPr>
              <a:pPr indent="-63500" algn="r">
                <a:buClr>
                  <a:srgbClr val="9B9A98"/>
                </a:buClr>
                <a:buSzPct val="100000"/>
                <a:buFont typeface="Tahoma"/>
                <a:buNone/>
              </a:pPr>
              <a:t>‹#›</a:t>
            </a:fld>
            <a:endParaRPr lang="en-US" sz="1000">
              <a:solidFill>
                <a:srgbClr val="9B9A98"/>
              </a:solidFill>
              <a:latin typeface="Tahoma"/>
              <a:ea typeface="Tahoma"/>
              <a:cs typeface="Tahoma"/>
              <a:sym typeface="Tahoma"/>
            </a:endParaRPr>
          </a:p>
        </p:txBody>
      </p:sp>
    </p:spTree>
    <p:extLst>
      <p:ext uri="{BB962C8B-B14F-4D97-AF65-F5344CB8AC3E}">
        <p14:creationId xmlns:p14="http://schemas.microsoft.com/office/powerpoint/2010/main" val="225733363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242424"/>
            </a:gs>
            <a:gs pos="30000">
              <a:srgbClr val="2D2D2D"/>
            </a:gs>
            <a:gs pos="100000">
              <a:srgbClr val="7D7D7D"/>
            </a:gs>
          </a:gsLst>
          <a:lin ang="12960000" scaled="0"/>
        </a:gradFill>
        <a:effectLst/>
      </p:bgPr>
    </p:bg>
    <p:spTree>
      <p:nvGrpSpPr>
        <p:cNvPr id="1" name="Shape 9"/>
        <p:cNvGrpSpPr/>
        <p:nvPr/>
      </p:nvGrpSpPr>
      <p:grpSpPr>
        <a:xfrm>
          <a:off x="0" y="0"/>
          <a:ext cx="0" cy="0"/>
          <a:chOff x="0" y="0"/>
          <a:chExt cx="0" cy="0"/>
        </a:xfrm>
      </p:grpSpPr>
      <p:sp>
        <p:nvSpPr>
          <p:cNvPr id="10" name="Shape 10"/>
          <p:cNvSpPr/>
          <p:nvPr/>
        </p:nvSpPr>
        <p:spPr>
          <a:xfrm>
            <a:off x="0" y="4751387"/>
            <a:ext cx="9144000" cy="2112962"/>
          </a:xfrm>
          <a:custGeom>
            <a:avLst/>
            <a:gdLst/>
            <a:ahLst/>
            <a:cxnLst/>
            <a:rect l="0" t="0" r="0" b="0"/>
            <a:pathLst>
              <a:path w="120000" h="120000" extrusionOk="0">
                <a:moveTo>
                  <a:pt x="0" y="96108"/>
                </a:moveTo>
                <a:lnTo>
                  <a:pt x="0" y="119999"/>
                </a:lnTo>
                <a:lnTo>
                  <a:pt x="120000" y="119999"/>
                </a:lnTo>
                <a:lnTo>
                  <a:pt x="120000" y="0"/>
                </a:lnTo>
                <a:cubicBezTo>
                  <a:pt x="67083" y="108730"/>
                  <a:pt x="46875" y="103320"/>
                  <a:pt x="0" y="96108"/>
                </a:cubicBezTo>
                <a:close/>
              </a:path>
            </a:pathLst>
          </a:custGeom>
          <a:solidFill>
            <a:srgbClr val="7C7C7C">
              <a:alpha val="44705"/>
            </a:srgbClr>
          </a:solidFill>
          <a:ln>
            <a:noFill/>
          </a:ln>
          <a:effectLst>
            <a:outerShdw blurRad="63500" dist="44450" dir="16200000">
              <a:srgbClr val="000000">
                <a:alpha val="34901"/>
              </a:srgbClr>
            </a:outerShdw>
          </a:effectLst>
        </p:spPr>
        <p:txBody>
          <a:bodyPr wrap="square" lIns="91425" tIns="45700" rIns="91425" bIns="45700" anchor="t" anchorCtr="0">
            <a:noAutofit/>
          </a:bodyPr>
          <a:lstStyle/>
          <a:p>
            <a:pPr>
              <a:buSzPct val="25000"/>
            </a:pPr>
            <a:endParaRPr kern="0">
              <a:solidFill>
                <a:srgbClr val="FFFFFF"/>
              </a:solidFill>
              <a:latin typeface="Tahoma"/>
              <a:ea typeface="Tahoma"/>
              <a:cs typeface="Tahoma"/>
              <a:sym typeface="Tahoma"/>
            </a:endParaRPr>
          </a:p>
        </p:txBody>
      </p:sp>
      <p:sp>
        <p:nvSpPr>
          <p:cNvPr id="11" name="Shape 11"/>
          <p:cNvSpPr/>
          <p:nvPr/>
        </p:nvSpPr>
        <p:spPr>
          <a:xfrm>
            <a:off x="6105525" y="0"/>
            <a:ext cx="3038475" cy="6858000"/>
          </a:xfrm>
          <a:custGeom>
            <a:avLst/>
            <a:gdLst/>
            <a:ahLst/>
            <a:cxnLst/>
            <a:rect l="0" t="0" r="0" b="0"/>
            <a:pathLst>
              <a:path w="120000" h="120000" extrusionOk="0">
                <a:moveTo>
                  <a:pt x="120000" y="249"/>
                </a:moveTo>
                <a:lnTo>
                  <a:pt x="120000" y="120000"/>
                </a:lnTo>
                <a:lnTo>
                  <a:pt x="12789" y="119944"/>
                </a:lnTo>
                <a:cubicBezTo>
                  <a:pt x="80752" y="99071"/>
                  <a:pt x="100815" y="44074"/>
                  <a:pt x="0" y="0"/>
                </a:cubicBezTo>
                <a:lnTo>
                  <a:pt x="120000" y="249"/>
                </a:lnTo>
                <a:close/>
              </a:path>
            </a:pathLst>
          </a:custGeom>
          <a:solidFill>
            <a:srgbClr val="595959">
              <a:alpha val="39607"/>
            </a:srgbClr>
          </a:solidFill>
          <a:ln>
            <a:noFill/>
          </a:ln>
          <a:effectLst>
            <a:outerShdw blurRad="63500" dist="50800" dir="10800000">
              <a:srgbClr val="000000">
                <a:alpha val="44705"/>
              </a:srgbClr>
            </a:outerShdw>
          </a:effectLst>
        </p:spPr>
        <p:txBody>
          <a:bodyPr wrap="square" lIns="91425" tIns="45700" rIns="91425" bIns="45700" anchor="t" anchorCtr="0">
            <a:noAutofit/>
          </a:bodyPr>
          <a:lstStyle/>
          <a:p>
            <a:pPr>
              <a:buSzPct val="25000"/>
            </a:pPr>
            <a:endParaRPr kern="0">
              <a:solidFill>
                <a:srgbClr val="FFFFFF"/>
              </a:solidFill>
              <a:latin typeface="Tahoma"/>
              <a:ea typeface="Tahoma"/>
              <a:cs typeface="Tahoma"/>
              <a:sym typeface="Tahoma"/>
            </a:endParaRPr>
          </a:p>
        </p:txBody>
      </p:sp>
      <p:sp>
        <p:nvSpPr>
          <p:cNvPr id="12" name="Shape 12"/>
          <p:cNvSpPr txBox="1">
            <a:spLocks noGrp="1"/>
          </p:cNvSpPr>
          <p:nvPr>
            <p:ph type="title"/>
          </p:nvPr>
        </p:nvSpPr>
        <p:spPr>
          <a:xfrm>
            <a:off x="457200" y="274637"/>
            <a:ext cx="7467600" cy="11430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1pPr>
            <a:lvl2pPr marL="0" marR="0" lvl="1"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2pPr>
            <a:lvl3pPr marL="0" marR="0" lvl="2"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3pPr>
            <a:lvl4pPr marL="0" marR="0" lvl="3"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4pPr>
            <a:lvl5pPr marL="0" marR="0" lvl="4"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5pPr>
            <a:lvl6pPr marL="457200" marR="0" lvl="5"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6pPr>
            <a:lvl7pPr marL="914400" marR="0" lvl="6"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7pPr>
            <a:lvl8pPr marL="1371600" marR="0" lvl="7"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8pPr>
            <a:lvl9pPr marL="1828800" marR="0" lvl="8"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9pPr>
          </a:lstStyle>
          <a:p>
            <a:endParaRPr/>
          </a:p>
        </p:txBody>
      </p:sp>
      <p:sp>
        <p:nvSpPr>
          <p:cNvPr id="13" name="Shape 13"/>
          <p:cNvSpPr txBox="1">
            <a:spLocks noGrp="1"/>
          </p:cNvSpPr>
          <p:nvPr>
            <p:ph type="body" idx="1"/>
          </p:nvPr>
        </p:nvSpPr>
        <p:spPr>
          <a:xfrm>
            <a:off x="457200" y="1600200"/>
            <a:ext cx="7467600" cy="4525962"/>
          </a:xfrm>
          <a:prstGeom prst="rect">
            <a:avLst/>
          </a:prstGeom>
          <a:noFill/>
          <a:ln>
            <a:noFill/>
          </a:ln>
        </p:spPr>
        <p:txBody>
          <a:bodyPr wrap="square" lIns="91425" tIns="91425" rIns="91425" bIns="91425" anchor="t" anchorCtr="0"/>
          <a:lstStyle>
            <a:lvl1pPr marL="419100" marR="0" lvl="0" indent="-241300" algn="l" rtl="0">
              <a:spcBef>
                <a:spcPts val="600"/>
              </a:spcBef>
              <a:spcAft>
                <a:spcPts val="0"/>
              </a:spcAft>
              <a:buClr>
                <a:schemeClr val="accent1"/>
              </a:buClr>
              <a:buSzPct val="80000"/>
              <a:buFont typeface="Noto Sans Symbols"/>
              <a:buChar char="⦿"/>
              <a:defRPr sz="3000" b="0" i="0" u="none" strike="noStrike" cap="none">
                <a:solidFill>
                  <a:schemeClr val="lt1"/>
                </a:solidFill>
                <a:latin typeface="Arial"/>
                <a:ea typeface="Arial"/>
                <a:cs typeface="Arial"/>
                <a:sym typeface="Arial"/>
              </a:defRPr>
            </a:lvl1pPr>
            <a:lvl2pPr marL="722313" marR="0" lvl="1" indent="-129222" algn="l" rtl="0">
              <a:spcBef>
                <a:spcPts val="520"/>
              </a:spcBef>
              <a:spcAft>
                <a:spcPts val="0"/>
              </a:spcAft>
              <a:buClr>
                <a:schemeClr val="accent1"/>
              </a:buClr>
              <a:buSzPct val="90000"/>
              <a:buFont typeface="Noto Sans Symbols"/>
              <a:buChar char="●"/>
              <a:defRPr sz="2600" b="0" i="0" u="none" strike="noStrike" cap="none">
                <a:solidFill>
                  <a:schemeClr val="lt1"/>
                </a:solidFill>
                <a:latin typeface="Arial"/>
                <a:ea typeface="Arial"/>
                <a:cs typeface="Arial"/>
                <a:sym typeface="Arial"/>
              </a:defRPr>
            </a:lvl2pPr>
            <a:lvl3pPr marL="1004888" marR="0" lvl="2" indent="-126048" algn="l" rtl="0">
              <a:spcBef>
                <a:spcPts val="480"/>
              </a:spcBef>
              <a:spcAft>
                <a:spcPts val="0"/>
              </a:spcAft>
              <a:buClr>
                <a:schemeClr val="accent2"/>
              </a:buClr>
              <a:buSzPct val="85000"/>
              <a:buFont typeface="Arial"/>
              <a:buChar char="○"/>
              <a:defRPr sz="2400" b="0" i="0" u="none" strike="noStrike" cap="none">
                <a:solidFill>
                  <a:schemeClr val="lt1"/>
                </a:solidFill>
                <a:latin typeface="Arial"/>
                <a:ea typeface="Arial"/>
                <a:cs typeface="Arial"/>
                <a:sym typeface="Arial"/>
              </a:defRPr>
            </a:lvl3pPr>
            <a:lvl4pPr marL="1279525" marR="0" lvl="3" indent="-123825" algn="l" rtl="0">
              <a:spcBef>
                <a:spcPts val="400"/>
              </a:spcBef>
              <a:spcAft>
                <a:spcPts val="0"/>
              </a:spcAft>
              <a:buClr>
                <a:srgbClr val="8D89A4"/>
              </a:buClr>
              <a:buSzPct val="90000"/>
              <a:buFont typeface="Noto Sans Symbols"/>
              <a:buChar char="●"/>
              <a:defRPr sz="2000" b="0" i="0" u="none" strike="noStrike" cap="none">
                <a:solidFill>
                  <a:schemeClr val="lt1"/>
                </a:solidFill>
                <a:latin typeface="Arial"/>
                <a:ea typeface="Arial"/>
                <a:cs typeface="Arial"/>
                <a:sym typeface="Arial"/>
              </a:defRPr>
            </a:lvl4pPr>
            <a:lvl5pPr marL="1489075" marR="0" lvl="4" indent="-66675" algn="l" rtl="0">
              <a:spcBef>
                <a:spcPts val="400"/>
              </a:spcBef>
              <a:spcAft>
                <a:spcPts val="0"/>
              </a:spcAft>
              <a:buClr>
                <a:srgbClr val="748560"/>
              </a:buClr>
              <a:buSzPct val="100000"/>
              <a:buFont typeface="Arial"/>
              <a:buChar char="-"/>
              <a:defRPr sz="2000" b="0" i="0" u="none" strike="noStrike" cap="none">
                <a:solidFill>
                  <a:schemeClr val="lt1"/>
                </a:solidFill>
                <a:latin typeface="Arial"/>
                <a:ea typeface="Arial"/>
                <a:cs typeface="Arial"/>
                <a:sym typeface="Arial"/>
              </a:defRPr>
            </a:lvl5pPr>
            <a:lvl6pPr marL="1700784" marR="0" lvl="5" indent="-62483" algn="l" rtl="0">
              <a:spcBef>
                <a:spcPts val="400"/>
              </a:spcBef>
              <a:buClr>
                <a:schemeClr val="accent5"/>
              </a:buClr>
              <a:buSzPct val="100000"/>
              <a:buFont typeface="Arial"/>
              <a:buChar char="-"/>
              <a:defRPr sz="2000" b="0" i="0" u="none" strike="noStrike" cap="none">
                <a:solidFill>
                  <a:schemeClr val="lt1"/>
                </a:solidFill>
                <a:latin typeface="Arial"/>
                <a:ea typeface="Arial"/>
                <a:cs typeface="Arial"/>
                <a:sym typeface="Arial"/>
              </a:defRPr>
            </a:lvl6pPr>
            <a:lvl7pPr marL="1920240" marR="0" lvl="6" indent="-78739" algn="l" rtl="0">
              <a:spcBef>
                <a:spcPts val="360"/>
              </a:spcBef>
              <a:buClr>
                <a:schemeClr val="accent6"/>
              </a:buClr>
              <a:buSzPct val="100000"/>
              <a:buFont typeface="Arial"/>
              <a:buChar char="•"/>
              <a:defRPr sz="1800" b="0" i="0" u="none" strike="noStrike" cap="none">
                <a:solidFill>
                  <a:schemeClr val="lt1"/>
                </a:solidFill>
                <a:latin typeface="Arial"/>
                <a:ea typeface="Arial"/>
                <a:cs typeface="Arial"/>
                <a:sym typeface="Arial"/>
              </a:defRPr>
            </a:lvl7pPr>
            <a:lvl8pPr marL="2139696" marR="0" lvl="7" indent="-82295"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8pPr>
            <a:lvl9pPr marL="2331720" marR="0" lvl="8" indent="-83820"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14" name="Shape 14"/>
          <p:cNvSpPr txBox="1">
            <a:spLocks noGrp="1"/>
          </p:cNvSpPr>
          <p:nvPr>
            <p:ph type="dt" idx="10"/>
          </p:nvPr>
        </p:nvSpPr>
        <p:spPr>
          <a:xfrm>
            <a:off x="457200" y="6421437"/>
            <a:ext cx="2133600"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ct val="77777"/>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9pPr>
          </a:lstStyle>
          <a:p>
            <a:endParaRPr kern="0">
              <a:solidFill>
                <a:srgbClr val="FFFFFF"/>
              </a:solidFill>
            </a:endParaRPr>
          </a:p>
        </p:txBody>
      </p:sp>
      <p:sp>
        <p:nvSpPr>
          <p:cNvPr id="15" name="Shape 15"/>
          <p:cNvSpPr txBox="1">
            <a:spLocks noGrp="1"/>
          </p:cNvSpPr>
          <p:nvPr>
            <p:ph type="ftr" idx="11"/>
          </p:nvPr>
        </p:nvSpPr>
        <p:spPr>
          <a:xfrm>
            <a:off x="3124200" y="6421437"/>
            <a:ext cx="2895600"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ct val="77777"/>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9pPr>
          </a:lstStyle>
          <a:p>
            <a:endParaRPr kern="0">
              <a:solidFill>
                <a:srgbClr val="FFFFFF"/>
              </a:solidFill>
            </a:endParaRPr>
          </a:p>
        </p:txBody>
      </p:sp>
      <p:sp>
        <p:nvSpPr>
          <p:cNvPr id="16" name="Shape 16"/>
          <p:cNvSpPr txBox="1">
            <a:spLocks noGrp="1"/>
          </p:cNvSpPr>
          <p:nvPr>
            <p:ph type="sldNum" idx="12"/>
          </p:nvPr>
        </p:nvSpPr>
        <p:spPr>
          <a:xfrm>
            <a:off x="8153400" y="6421437"/>
            <a:ext cx="762000" cy="365125"/>
          </a:xfrm>
          <a:prstGeom prst="rect">
            <a:avLst/>
          </a:prstGeom>
          <a:noFill/>
          <a:ln>
            <a:noFill/>
          </a:ln>
        </p:spPr>
        <p:txBody>
          <a:bodyPr wrap="square" lIns="0" tIns="0" rIns="0" bIns="0" anchor="b" anchorCtr="0">
            <a:noAutofit/>
          </a:bodyPr>
          <a:lstStyle/>
          <a:p>
            <a:pPr indent="-63500" algn="r">
              <a:buClr>
                <a:srgbClr val="9B9A98"/>
              </a:buClr>
              <a:buSzPct val="100000"/>
              <a:buFont typeface="Tahoma"/>
              <a:buNone/>
            </a:pPr>
            <a:fld id="{00000000-1234-1234-1234-123412341234}" type="slidenum">
              <a:rPr lang="en-US" sz="1000" kern="0">
                <a:solidFill>
                  <a:srgbClr val="9B9A98"/>
                </a:solidFill>
                <a:latin typeface="Tahoma"/>
                <a:ea typeface="Tahoma"/>
                <a:cs typeface="Tahoma"/>
                <a:sym typeface="Tahoma"/>
              </a:rPr>
              <a:pPr indent="-63500" algn="r">
                <a:buClr>
                  <a:srgbClr val="9B9A98"/>
                </a:buClr>
                <a:buSzPct val="100000"/>
                <a:buFont typeface="Tahoma"/>
                <a:buNone/>
              </a:pPr>
              <a:t>‹#›</a:t>
            </a:fld>
            <a:endParaRPr lang="en-US" sz="1000" kern="0">
              <a:solidFill>
                <a:srgbClr val="9B9A98"/>
              </a:solidFill>
              <a:latin typeface="Tahoma"/>
              <a:ea typeface="Tahoma"/>
              <a:cs typeface="Tahoma"/>
              <a:sym typeface="Tahoma"/>
            </a:endParaRPr>
          </a:p>
        </p:txBody>
      </p:sp>
    </p:spTree>
    <p:extLst>
      <p:ext uri="{BB962C8B-B14F-4D97-AF65-F5344CB8AC3E}">
        <p14:creationId xmlns:p14="http://schemas.microsoft.com/office/powerpoint/2010/main" val="2771948369"/>
      </p:ext>
    </p:extLst>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3"/>
        <p:cNvGrpSpPr/>
        <p:nvPr/>
      </p:nvGrpSpPr>
      <p:grpSpPr>
        <a:xfrm>
          <a:off x="0" y="0"/>
          <a:ext cx="0" cy="0"/>
          <a:chOff x="0" y="0"/>
          <a:chExt cx="0" cy="0"/>
        </a:xfrm>
      </p:grpSpPr>
      <p:sp>
        <p:nvSpPr>
          <p:cNvPr id="24" name="Shape 24"/>
          <p:cNvSpPr/>
          <p:nvPr/>
        </p:nvSpPr>
        <p:spPr>
          <a:xfrm>
            <a:off x="0" y="4751387"/>
            <a:ext cx="9144000" cy="2112962"/>
          </a:xfrm>
          <a:custGeom>
            <a:avLst/>
            <a:gdLst/>
            <a:ahLst/>
            <a:cxnLst/>
            <a:rect l="0" t="0" r="0" b="0"/>
            <a:pathLst>
              <a:path w="120000" h="120000" extrusionOk="0">
                <a:moveTo>
                  <a:pt x="0" y="96108"/>
                </a:moveTo>
                <a:lnTo>
                  <a:pt x="0" y="119999"/>
                </a:lnTo>
                <a:lnTo>
                  <a:pt x="120000" y="119999"/>
                </a:lnTo>
                <a:lnTo>
                  <a:pt x="120000" y="0"/>
                </a:lnTo>
                <a:cubicBezTo>
                  <a:pt x="67083" y="108730"/>
                  <a:pt x="46875" y="103320"/>
                  <a:pt x="0" y="96108"/>
                </a:cubicBezTo>
                <a:close/>
              </a:path>
            </a:pathLst>
          </a:custGeom>
          <a:solidFill>
            <a:srgbClr val="7C7C7C">
              <a:alpha val="44705"/>
            </a:srgbClr>
          </a:solidFill>
          <a:ln>
            <a:noFill/>
          </a:ln>
          <a:effectLst>
            <a:outerShdw blurRad="63500" dist="44450" dir="16200000">
              <a:srgbClr val="000000">
                <a:alpha val="34901"/>
              </a:srgbClr>
            </a:outerShdw>
          </a:effectLst>
        </p:spPr>
        <p:txBody>
          <a:bodyPr wrap="square" lIns="91425" tIns="45700" rIns="91425" bIns="45700" anchor="t" anchorCtr="0">
            <a:noAutofit/>
          </a:bodyPr>
          <a:lstStyle/>
          <a:p>
            <a:pPr>
              <a:buSzPct val="25000"/>
            </a:pPr>
            <a:endParaRPr kern="0">
              <a:solidFill>
                <a:srgbClr val="FFFFFF"/>
              </a:solidFill>
              <a:latin typeface="Tahoma"/>
              <a:ea typeface="Tahoma"/>
              <a:cs typeface="Tahoma"/>
              <a:sym typeface="Tahoma"/>
            </a:endParaRPr>
          </a:p>
        </p:txBody>
      </p:sp>
      <p:sp>
        <p:nvSpPr>
          <p:cNvPr id="25" name="Shape 25"/>
          <p:cNvSpPr/>
          <p:nvPr/>
        </p:nvSpPr>
        <p:spPr>
          <a:xfrm>
            <a:off x="7315200" y="0"/>
            <a:ext cx="1828800" cy="6858000"/>
          </a:xfrm>
          <a:custGeom>
            <a:avLst/>
            <a:gdLst/>
            <a:ahLst/>
            <a:cxnLst/>
            <a:rect l="0" t="0" r="0" b="0"/>
            <a:pathLst>
              <a:path w="120000" h="120000" extrusionOk="0">
                <a:moveTo>
                  <a:pt x="120000" y="249"/>
                </a:moveTo>
                <a:lnTo>
                  <a:pt x="120000" y="120000"/>
                </a:lnTo>
                <a:lnTo>
                  <a:pt x="12789" y="119944"/>
                </a:lnTo>
                <a:cubicBezTo>
                  <a:pt x="80752" y="99071"/>
                  <a:pt x="130532" y="48066"/>
                  <a:pt x="0" y="0"/>
                </a:cubicBezTo>
                <a:lnTo>
                  <a:pt x="120000" y="249"/>
                </a:lnTo>
                <a:close/>
              </a:path>
            </a:pathLst>
          </a:custGeom>
          <a:solidFill>
            <a:srgbClr val="595959">
              <a:alpha val="39607"/>
            </a:srgbClr>
          </a:solidFill>
          <a:ln>
            <a:noFill/>
          </a:ln>
          <a:effectLst>
            <a:outerShdw blurRad="63500" dist="50800" dir="10800000">
              <a:srgbClr val="000000">
                <a:alpha val="44705"/>
              </a:srgbClr>
            </a:outerShdw>
          </a:effectLst>
        </p:spPr>
        <p:txBody>
          <a:bodyPr wrap="square" lIns="91425" tIns="45700" rIns="91425" bIns="45700" anchor="t" anchorCtr="0">
            <a:noAutofit/>
          </a:bodyPr>
          <a:lstStyle/>
          <a:p>
            <a:pPr>
              <a:buSzPct val="25000"/>
            </a:pPr>
            <a:endParaRPr kern="0">
              <a:solidFill>
                <a:srgbClr val="FFFFFF"/>
              </a:solidFill>
              <a:latin typeface="Tahoma"/>
              <a:ea typeface="Tahoma"/>
              <a:cs typeface="Tahoma"/>
              <a:sym typeface="Tahoma"/>
            </a:endParaRPr>
          </a:p>
        </p:txBody>
      </p:sp>
      <p:sp>
        <p:nvSpPr>
          <p:cNvPr id="26" name="Shape 26"/>
          <p:cNvSpPr txBox="1">
            <a:spLocks noGrp="1"/>
          </p:cNvSpPr>
          <p:nvPr>
            <p:ph type="title"/>
          </p:nvPr>
        </p:nvSpPr>
        <p:spPr>
          <a:xfrm>
            <a:off x="457200" y="274637"/>
            <a:ext cx="7467600" cy="11430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1pPr>
            <a:lvl2pPr marL="0" marR="0" lvl="1"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2pPr>
            <a:lvl3pPr marL="0" marR="0" lvl="2"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3pPr>
            <a:lvl4pPr marL="0" marR="0" lvl="3"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4pPr>
            <a:lvl5pPr marL="0" marR="0" lvl="4"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5pPr>
            <a:lvl6pPr marL="457200" marR="0" lvl="5"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6pPr>
            <a:lvl7pPr marL="914400" marR="0" lvl="6"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7pPr>
            <a:lvl8pPr marL="1371600" marR="0" lvl="7"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8pPr>
            <a:lvl9pPr marL="1828800" marR="0" lvl="8"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9pPr>
          </a:lstStyle>
          <a:p>
            <a:endParaRPr/>
          </a:p>
        </p:txBody>
      </p:sp>
      <p:sp>
        <p:nvSpPr>
          <p:cNvPr id="27" name="Shape 27"/>
          <p:cNvSpPr txBox="1">
            <a:spLocks noGrp="1"/>
          </p:cNvSpPr>
          <p:nvPr>
            <p:ph type="body" idx="1"/>
          </p:nvPr>
        </p:nvSpPr>
        <p:spPr>
          <a:xfrm>
            <a:off x="457200" y="1600200"/>
            <a:ext cx="7467600" cy="4525962"/>
          </a:xfrm>
          <a:prstGeom prst="rect">
            <a:avLst/>
          </a:prstGeom>
          <a:noFill/>
          <a:ln>
            <a:noFill/>
          </a:ln>
        </p:spPr>
        <p:txBody>
          <a:bodyPr wrap="square" lIns="91425" tIns="91425" rIns="91425" bIns="91425" anchor="t" anchorCtr="0"/>
          <a:lstStyle>
            <a:lvl1pPr marL="419100" marR="0" lvl="0" indent="-241300" algn="l" rtl="0">
              <a:spcBef>
                <a:spcPts val="600"/>
              </a:spcBef>
              <a:spcAft>
                <a:spcPts val="0"/>
              </a:spcAft>
              <a:buClr>
                <a:schemeClr val="accent1"/>
              </a:buClr>
              <a:buSzPct val="80000"/>
              <a:buFont typeface="Noto Sans Symbols"/>
              <a:buChar char="⦿"/>
              <a:defRPr sz="3000" b="0" i="0" u="none" strike="noStrike" cap="none">
                <a:solidFill>
                  <a:schemeClr val="lt1"/>
                </a:solidFill>
                <a:latin typeface="Arial"/>
                <a:ea typeface="Arial"/>
                <a:cs typeface="Arial"/>
                <a:sym typeface="Arial"/>
              </a:defRPr>
            </a:lvl1pPr>
            <a:lvl2pPr marL="722313" marR="0" lvl="1" indent="-129222" algn="l" rtl="0">
              <a:spcBef>
                <a:spcPts val="520"/>
              </a:spcBef>
              <a:spcAft>
                <a:spcPts val="0"/>
              </a:spcAft>
              <a:buClr>
                <a:schemeClr val="accent1"/>
              </a:buClr>
              <a:buSzPct val="90000"/>
              <a:buFont typeface="Noto Sans Symbols"/>
              <a:buChar char="●"/>
              <a:defRPr sz="2600" b="0" i="0" u="none" strike="noStrike" cap="none">
                <a:solidFill>
                  <a:schemeClr val="lt1"/>
                </a:solidFill>
                <a:latin typeface="Arial"/>
                <a:ea typeface="Arial"/>
                <a:cs typeface="Arial"/>
                <a:sym typeface="Arial"/>
              </a:defRPr>
            </a:lvl2pPr>
            <a:lvl3pPr marL="1004888" marR="0" lvl="2" indent="-126048" algn="l" rtl="0">
              <a:spcBef>
                <a:spcPts val="480"/>
              </a:spcBef>
              <a:spcAft>
                <a:spcPts val="0"/>
              </a:spcAft>
              <a:buClr>
                <a:schemeClr val="accent2"/>
              </a:buClr>
              <a:buSzPct val="85000"/>
              <a:buFont typeface="Arial"/>
              <a:buChar char="○"/>
              <a:defRPr sz="2400" b="0" i="0" u="none" strike="noStrike" cap="none">
                <a:solidFill>
                  <a:schemeClr val="lt1"/>
                </a:solidFill>
                <a:latin typeface="Arial"/>
                <a:ea typeface="Arial"/>
                <a:cs typeface="Arial"/>
                <a:sym typeface="Arial"/>
              </a:defRPr>
            </a:lvl3pPr>
            <a:lvl4pPr marL="1279525" marR="0" lvl="3" indent="-123825" algn="l" rtl="0">
              <a:spcBef>
                <a:spcPts val="400"/>
              </a:spcBef>
              <a:spcAft>
                <a:spcPts val="0"/>
              </a:spcAft>
              <a:buClr>
                <a:srgbClr val="8D89A4"/>
              </a:buClr>
              <a:buSzPct val="90000"/>
              <a:buFont typeface="Noto Sans Symbols"/>
              <a:buChar char="●"/>
              <a:defRPr sz="2000" b="0" i="0" u="none" strike="noStrike" cap="none">
                <a:solidFill>
                  <a:schemeClr val="lt1"/>
                </a:solidFill>
                <a:latin typeface="Arial"/>
                <a:ea typeface="Arial"/>
                <a:cs typeface="Arial"/>
                <a:sym typeface="Arial"/>
              </a:defRPr>
            </a:lvl4pPr>
            <a:lvl5pPr marL="1489075" marR="0" lvl="4" indent="-66675" algn="l" rtl="0">
              <a:spcBef>
                <a:spcPts val="400"/>
              </a:spcBef>
              <a:spcAft>
                <a:spcPts val="0"/>
              </a:spcAft>
              <a:buClr>
                <a:srgbClr val="748560"/>
              </a:buClr>
              <a:buSzPct val="100000"/>
              <a:buFont typeface="Arial"/>
              <a:buChar char="-"/>
              <a:defRPr sz="2000" b="0" i="0" u="none" strike="noStrike" cap="none">
                <a:solidFill>
                  <a:schemeClr val="lt1"/>
                </a:solidFill>
                <a:latin typeface="Arial"/>
                <a:ea typeface="Arial"/>
                <a:cs typeface="Arial"/>
                <a:sym typeface="Arial"/>
              </a:defRPr>
            </a:lvl5pPr>
            <a:lvl6pPr marL="1700784" marR="0" lvl="5" indent="-62483" algn="l" rtl="0">
              <a:spcBef>
                <a:spcPts val="400"/>
              </a:spcBef>
              <a:buClr>
                <a:schemeClr val="accent5"/>
              </a:buClr>
              <a:buSzPct val="100000"/>
              <a:buFont typeface="Arial"/>
              <a:buChar char="-"/>
              <a:defRPr sz="2000" b="0" i="0" u="none" strike="noStrike" cap="none">
                <a:solidFill>
                  <a:schemeClr val="lt1"/>
                </a:solidFill>
                <a:latin typeface="Arial"/>
                <a:ea typeface="Arial"/>
                <a:cs typeface="Arial"/>
                <a:sym typeface="Arial"/>
              </a:defRPr>
            </a:lvl6pPr>
            <a:lvl7pPr marL="1920240" marR="0" lvl="6" indent="-78739" algn="l" rtl="0">
              <a:spcBef>
                <a:spcPts val="360"/>
              </a:spcBef>
              <a:buClr>
                <a:schemeClr val="accent6"/>
              </a:buClr>
              <a:buSzPct val="100000"/>
              <a:buFont typeface="Arial"/>
              <a:buChar char="•"/>
              <a:defRPr sz="1800" b="0" i="0" u="none" strike="noStrike" cap="none">
                <a:solidFill>
                  <a:schemeClr val="lt1"/>
                </a:solidFill>
                <a:latin typeface="Arial"/>
                <a:ea typeface="Arial"/>
                <a:cs typeface="Arial"/>
                <a:sym typeface="Arial"/>
              </a:defRPr>
            </a:lvl7pPr>
            <a:lvl8pPr marL="2139696" marR="0" lvl="7" indent="-82295"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8pPr>
            <a:lvl9pPr marL="2331720" marR="0" lvl="8" indent="-83820"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28" name="Shape 28"/>
          <p:cNvSpPr txBox="1">
            <a:spLocks noGrp="1"/>
          </p:cNvSpPr>
          <p:nvPr>
            <p:ph type="dt" idx="10"/>
          </p:nvPr>
        </p:nvSpPr>
        <p:spPr>
          <a:xfrm>
            <a:off x="457200" y="6421437"/>
            <a:ext cx="2133600"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ct val="77777"/>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9pPr>
          </a:lstStyle>
          <a:p>
            <a:endParaRPr kern="0">
              <a:solidFill>
                <a:srgbClr val="FFFFFF"/>
              </a:solidFill>
            </a:endParaRPr>
          </a:p>
        </p:txBody>
      </p:sp>
      <p:sp>
        <p:nvSpPr>
          <p:cNvPr id="29" name="Shape 29"/>
          <p:cNvSpPr txBox="1">
            <a:spLocks noGrp="1"/>
          </p:cNvSpPr>
          <p:nvPr>
            <p:ph type="ftr" idx="11"/>
          </p:nvPr>
        </p:nvSpPr>
        <p:spPr>
          <a:xfrm>
            <a:off x="3124200" y="6421437"/>
            <a:ext cx="2895600"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ct val="77777"/>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9pPr>
          </a:lstStyle>
          <a:p>
            <a:endParaRPr kern="0">
              <a:solidFill>
                <a:srgbClr val="FFFFFF"/>
              </a:solidFill>
            </a:endParaRPr>
          </a:p>
        </p:txBody>
      </p:sp>
      <p:sp>
        <p:nvSpPr>
          <p:cNvPr id="30" name="Shape 30"/>
          <p:cNvSpPr txBox="1">
            <a:spLocks noGrp="1"/>
          </p:cNvSpPr>
          <p:nvPr>
            <p:ph type="sldNum" idx="12"/>
          </p:nvPr>
        </p:nvSpPr>
        <p:spPr>
          <a:xfrm>
            <a:off x="8153400" y="6421437"/>
            <a:ext cx="762000" cy="365125"/>
          </a:xfrm>
          <a:prstGeom prst="rect">
            <a:avLst/>
          </a:prstGeom>
          <a:noFill/>
          <a:ln>
            <a:noFill/>
          </a:ln>
        </p:spPr>
        <p:txBody>
          <a:bodyPr wrap="square" lIns="0" tIns="0" rIns="0" bIns="0" anchor="b" anchorCtr="0">
            <a:noAutofit/>
          </a:bodyPr>
          <a:lstStyle/>
          <a:p>
            <a:pPr indent="-63500" algn="r">
              <a:buClr>
                <a:srgbClr val="9B9A98"/>
              </a:buClr>
              <a:buSzPct val="100000"/>
              <a:buFont typeface="Tahoma"/>
              <a:buNone/>
            </a:pPr>
            <a:fld id="{00000000-1234-1234-1234-123412341234}" type="slidenum">
              <a:rPr lang="en-US" sz="1000" kern="0">
                <a:solidFill>
                  <a:srgbClr val="9B9A98"/>
                </a:solidFill>
                <a:latin typeface="Tahoma"/>
                <a:ea typeface="Tahoma"/>
                <a:cs typeface="Tahoma"/>
                <a:sym typeface="Tahoma"/>
              </a:rPr>
              <a:pPr indent="-63500" algn="r">
                <a:buClr>
                  <a:srgbClr val="9B9A98"/>
                </a:buClr>
                <a:buSzPct val="100000"/>
                <a:buFont typeface="Tahoma"/>
                <a:buNone/>
              </a:pPr>
              <a:t>‹#›</a:t>
            </a:fld>
            <a:endParaRPr lang="en-US" sz="1000" kern="0">
              <a:solidFill>
                <a:srgbClr val="9B9A98"/>
              </a:solidFill>
              <a:latin typeface="Tahoma"/>
              <a:ea typeface="Tahoma"/>
              <a:cs typeface="Tahoma"/>
              <a:sym typeface="Tahoma"/>
            </a:endParaRPr>
          </a:p>
        </p:txBody>
      </p:sp>
    </p:spTree>
    <p:extLst>
      <p:ext uri="{BB962C8B-B14F-4D97-AF65-F5344CB8AC3E}">
        <p14:creationId xmlns:p14="http://schemas.microsoft.com/office/powerpoint/2010/main" val="704239456"/>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242424"/>
            </a:gs>
            <a:gs pos="30000">
              <a:srgbClr val="2D2D2D"/>
            </a:gs>
            <a:gs pos="100000">
              <a:srgbClr val="7D7D7D"/>
            </a:gs>
          </a:gsLst>
          <a:lin ang="12960000" scaled="0"/>
        </a:gradFill>
        <a:effectLst/>
      </p:bgPr>
    </p:bg>
    <p:spTree>
      <p:nvGrpSpPr>
        <p:cNvPr id="1" name="Shape 102"/>
        <p:cNvGrpSpPr/>
        <p:nvPr/>
      </p:nvGrpSpPr>
      <p:grpSpPr>
        <a:xfrm>
          <a:off x="0" y="0"/>
          <a:ext cx="0" cy="0"/>
          <a:chOff x="0" y="0"/>
          <a:chExt cx="0" cy="0"/>
        </a:xfrm>
      </p:grpSpPr>
      <p:sp>
        <p:nvSpPr>
          <p:cNvPr id="103" name="Shape 103"/>
          <p:cNvSpPr/>
          <p:nvPr/>
        </p:nvSpPr>
        <p:spPr>
          <a:xfrm>
            <a:off x="0" y="4751387"/>
            <a:ext cx="9144000" cy="2112962"/>
          </a:xfrm>
          <a:custGeom>
            <a:avLst/>
            <a:gdLst/>
            <a:ahLst/>
            <a:cxnLst/>
            <a:rect l="0" t="0" r="0" b="0"/>
            <a:pathLst>
              <a:path w="120000" h="120000" extrusionOk="0">
                <a:moveTo>
                  <a:pt x="0" y="96108"/>
                </a:moveTo>
                <a:lnTo>
                  <a:pt x="0" y="119999"/>
                </a:lnTo>
                <a:lnTo>
                  <a:pt x="120000" y="119999"/>
                </a:lnTo>
                <a:lnTo>
                  <a:pt x="120000" y="0"/>
                </a:lnTo>
                <a:cubicBezTo>
                  <a:pt x="67083" y="108730"/>
                  <a:pt x="46875" y="103320"/>
                  <a:pt x="0" y="96108"/>
                </a:cubicBezTo>
                <a:close/>
              </a:path>
            </a:pathLst>
          </a:custGeom>
          <a:solidFill>
            <a:srgbClr val="7C7C7C">
              <a:alpha val="44705"/>
            </a:srgbClr>
          </a:solidFill>
          <a:ln>
            <a:noFill/>
          </a:ln>
          <a:effectLst>
            <a:outerShdw blurRad="63500" dist="44450" dir="16200000">
              <a:srgbClr val="000000">
                <a:alpha val="34901"/>
              </a:srgbClr>
            </a:outerShdw>
          </a:effectLst>
        </p:spPr>
        <p:txBody>
          <a:bodyPr wrap="square" lIns="91425" tIns="45700" rIns="91425" bIns="45700" anchor="t" anchorCtr="0">
            <a:noAutofit/>
          </a:bodyPr>
          <a:lstStyle/>
          <a:p>
            <a:pPr>
              <a:buSzPct val="25000"/>
            </a:pPr>
            <a:endParaRPr kern="0">
              <a:solidFill>
                <a:srgbClr val="FFFFFF"/>
              </a:solidFill>
              <a:latin typeface="Tahoma"/>
              <a:ea typeface="Tahoma"/>
              <a:cs typeface="Tahoma"/>
              <a:sym typeface="Tahoma"/>
            </a:endParaRPr>
          </a:p>
        </p:txBody>
      </p:sp>
      <p:sp>
        <p:nvSpPr>
          <p:cNvPr id="104" name="Shape 104"/>
          <p:cNvSpPr/>
          <p:nvPr/>
        </p:nvSpPr>
        <p:spPr>
          <a:xfrm>
            <a:off x="6105525" y="0"/>
            <a:ext cx="3038475" cy="6858000"/>
          </a:xfrm>
          <a:custGeom>
            <a:avLst/>
            <a:gdLst/>
            <a:ahLst/>
            <a:cxnLst/>
            <a:rect l="0" t="0" r="0" b="0"/>
            <a:pathLst>
              <a:path w="120000" h="120000" extrusionOk="0">
                <a:moveTo>
                  <a:pt x="120000" y="249"/>
                </a:moveTo>
                <a:lnTo>
                  <a:pt x="120000" y="120000"/>
                </a:lnTo>
                <a:lnTo>
                  <a:pt x="12789" y="119944"/>
                </a:lnTo>
                <a:cubicBezTo>
                  <a:pt x="80752" y="99071"/>
                  <a:pt x="100815" y="44074"/>
                  <a:pt x="0" y="0"/>
                </a:cubicBezTo>
                <a:lnTo>
                  <a:pt x="120000" y="249"/>
                </a:lnTo>
                <a:close/>
              </a:path>
            </a:pathLst>
          </a:custGeom>
          <a:solidFill>
            <a:srgbClr val="595959">
              <a:alpha val="39607"/>
            </a:srgbClr>
          </a:solidFill>
          <a:ln>
            <a:noFill/>
          </a:ln>
          <a:effectLst>
            <a:outerShdw blurRad="63500" dist="50800" dir="10800000">
              <a:srgbClr val="000000">
                <a:alpha val="44705"/>
              </a:srgbClr>
            </a:outerShdw>
          </a:effectLst>
        </p:spPr>
        <p:txBody>
          <a:bodyPr wrap="square" lIns="91425" tIns="45700" rIns="91425" bIns="45700" anchor="t" anchorCtr="0">
            <a:noAutofit/>
          </a:bodyPr>
          <a:lstStyle/>
          <a:p>
            <a:pPr>
              <a:buSzPct val="25000"/>
            </a:pPr>
            <a:endParaRPr kern="0">
              <a:solidFill>
                <a:srgbClr val="FFFFFF"/>
              </a:solidFill>
              <a:latin typeface="Tahoma"/>
              <a:ea typeface="Tahoma"/>
              <a:cs typeface="Tahoma"/>
              <a:sym typeface="Tahoma"/>
            </a:endParaRPr>
          </a:p>
        </p:txBody>
      </p:sp>
      <p:sp>
        <p:nvSpPr>
          <p:cNvPr id="105" name="Shape 105"/>
          <p:cNvSpPr txBox="1">
            <a:spLocks noGrp="1"/>
          </p:cNvSpPr>
          <p:nvPr>
            <p:ph type="title"/>
          </p:nvPr>
        </p:nvSpPr>
        <p:spPr>
          <a:xfrm>
            <a:off x="457200" y="274637"/>
            <a:ext cx="7467600" cy="11430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1pPr>
            <a:lvl2pPr marL="0" marR="0" lvl="1"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2pPr>
            <a:lvl3pPr marL="0" marR="0" lvl="2"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3pPr>
            <a:lvl4pPr marL="0" marR="0" lvl="3"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4pPr>
            <a:lvl5pPr marL="0" marR="0" lvl="4"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5pPr>
            <a:lvl6pPr marL="457200" marR="0" lvl="5"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6pPr>
            <a:lvl7pPr marL="914400" marR="0" lvl="6"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7pPr>
            <a:lvl8pPr marL="1371600" marR="0" lvl="7"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8pPr>
            <a:lvl9pPr marL="1828800" marR="0" lvl="8" indent="0" algn="l" rtl="0">
              <a:spcBef>
                <a:spcPts val="0"/>
              </a:spcBef>
              <a:spcAft>
                <a:spcPts val="0"/>
              </a:spcAft>
              <a:buSzPct val="30434"/>
              <a:buNone/>
              <a:defRPr sz="4600" b="0" i="0" u="none" strike="noStrike" cap="none">
                <a:solidFill>
                  <a:schemeClr val="lt1"/>
                </a:solidFill>
                <a:latin typeface="Source Sans Pro"/>
                <a:ea typeface="Source Sans Pro"/>
                <a:cs typeface="Source Sans Pro"/>
                <a:sym typeface="Source Sans Pro"/>
              </a:defRPr>
            </a:lvl9pPr>
          </a:lstStyle>
          <a:p>
            <a:endParaRPr/>
          </a:p>
        </p:txBody>
      </p:sp>
      <p:sp>
        <p:nvSpPr>
          <p:cNvPr id="106" name="Shape 106"/>
          <p:cNvSpPr txBox="1">
            <a:spLocks noGrp="1"/>
          </p:cNvSpPr>
          <p:nvPr>
            <p:ph type="body" idx="1"/>
          </p:nvPr>
        </p:nvSpPr>
        <p:spPr>
          <a:xfrm>
            <a:off x="457200" y="1600200"/>
            <a:ext cx="7467600" cy="4525962"/>
          </a:xfrm>
          <a:prstGeom prst="rect">
            <a:avLst/>
          </a:prstGeom>
          <a:noFill/>
          <a:ln>
            <a:noFill/>
          </a:ln>
        </p:spPr>
        <p:txBody>
          <a:bodyPr wrap="square" lIns="91425" tIns="91425" rIns="91425" bIns="91425" anchor="t" anchorCtr="0"/>
          <a:lstStyle>
            <a:lvl1pPr marL="419100" marR="0" lvl="0" indent="-241300" algn="l" rtl="0">
              <a:spcBef>
                <a:spcPts val="600"/>
              </a:spcBef>
              <a:spcAft>
                <a:spcPts val="0"/>
              </a:spcAft>
              <a:buClr>
                <a:schemeClr val="accent1"/>
              </a:buClr>
              <a:buSzPct val="80000"/>
              <a:buFont typeface="Noto Sans Symbols"/>
              <a:buChar char="⦿"/>
              <a:defRPr sz="3000" b="0" i="0" u="none" strike="noStrike" cap="none">
                <a:solidFill>
                  <a:schemeClr val="lt1"/>
                </a:solidFill>
                <a:latin typeface="Arial"/>
                <a:ea typeface="Arial"/>
                <a:cs typeface="Arial"/>
                <a:sym typeface="Arial"/>
              </a:defRPr>
            </a:lvl1pPr>
            <a:lvl2pPr marL="722313" marR="0" lvl="1" indent="-129222" algn="l" rtl="0">
              <a:spcBef>
                <a:spcPts val="520"/>
              </a:spcBef>
              <a:spcAft>
                <a:spcPts val="0"/>
              </a:spcAft>
              <a:buClr>
                <a:schemeClr val="accent1"/>
              </a:buClr>
              <a:buSzPct val="90000"/>
              <a:buFont typeface="Noto Sans Symbols"/>
              <a:buChar char="●"/>
              <a:defRPr sz="2600" b="0" i="0" u="none" strike="noStrike" cap="none">
                <a:solidFill>
                  <a:schemeClr val="lt1"/>
                </a:solidFill>
                <a:latin typeface="Arial"/>
                <a:ea typeface="Arial"/>
                <a:cs typeface="Arial"/>
                <a:sym typeface="Arial"/>
              </a:defRPr>
            </a:lvl2pPr>
            <a:lvl3pPr marL="1004888" marR="0" lvl="2" indent="-126048" algn="l" rtl="0">
              <a:spcBef>
                <a:spcPts val="480"/>
              </a:spcBef>
              <a:spcAft>
                <a:spcPts val="0"/>
              </a:spcAft>
              <a:buClr>
                <a:schemeClr val="accent2"/>
              </a:buClr>
              <a:buSzPct val="85000"/>
              <a:buFont typeface="Arial"/>
              <a:buChar char="○"/>
              <a:defRPr sz="2400" b="0" i="0" u="none" strike="noStrike" cap="none">
                <a:solidFill>
                  <a:schemeClr val="lt1"/>
                </a:solidFill>
                <a:latin typeface="Arial"/>
                <a:ea typeface="Arial"/>
                <a:cs typeface="Arial"/>
                <a:sym typeface="Arial"/>
              </a:defRPr>
            </a:lvl3pPr>
            <a:lvl4pPr marL="1279525" marR="0" lvl="3" indent="-123825" algn="l" rtl="0">
              <a:spcBef>
                <a:spcPts val="400"/>
              </a:spcBef>
              <a:spcAft>
                <a:spcPts val="0"/>
              </a:spcAft>
              <a:buClr>
                <a:srgbClr val="8D89A4"/>
              </a:buClr>
              <a:buSzPct val="90000"/>
              <a:buFont typeface="Noto Sans Symbols"/>
              <a:buChar char="●"/>
              <a:defRPr sz="2000" b="0" i="0" u="none" strike="noStrike" cap="none">
                <a:solidFill>
                  <a:schemeClr val="lt1"/>
                </a:solidFill>
                <a:latin typeface="Arial"/>
                <a:ea typeface="Arial"/>
                <a:cs typeface="Arial"/>
                <a:sym typeface="Arial"/>
              </a:defRPr>
            </a:lvl4pPr>
            <a:lvl5pPr marL="1489075" marR="0" lvl="4" indent="-66675" algn="l" rtl="0">
              <a:spcBef>
                <a:spcPts val="400"/>
              </a:spcBef>
              <a:spcAft>
                <a:spcPts val="0"/>
              </a:spcAft>
              <a:buClr>
                <a:srgbClr val="748560"/>
              </a:buClr>
              <a:buSzPct val="100000"/>
              <a:buFont typeface="Arial"/>
              <a:buChar char="-"/>
              <a:defRPr sz="2000" b="0" i="0" u="none" strike="noStrike" cap="none">
                <a:solidFill>
                  <a:schemeClr val="lt1"/>
                </a:solidFill>
                <a:latin typeface="Arial"/>
                <a:ea typeface="Arial"/>
                <a:cs typeface="Arial"/>
                <a:sym typeface="Arial"/>
              </a:defRPr>
            </a:lvl5pPr>
            <a:lvl6pPr marL="1700784" marR="0" lvl="5" indent="-62483" algn="l" rtl="0">
              <a:spcBef>
                <a:spcPts val="400"/>
              </a:spcBef>
              <a:buClr>
                <a:schemeClr val="accent5"/>
              </a:buClr>
              <a:buSzPct val="100000"/>
              <a:buFont typeface="Arial"/>
              <a:buChar char="-"/>
              <a:defRPr sz="2000" b="0" i="0" u="none" strike="noStrike" cap="none">
                <a:solidFill>
                  <a:schemeClr val="lt1"/>
                </a:solidFill>
                <a:latin typeface="Arial"/>
                <a:ea typeface="Arial"/>
                <a:cs typeface="Arial"/>
                <a:sym typeface="Arial"/>
              </a:defRPr>
            </a:lvl6pPr>
            <a:lvl7pPr marL="1920240" marR="0" lvl="6" indent="-78739" algn="l" rtl="0">
              <a:spcBef>
                <a:spcPts val="360"/>
              </a:spcBef>
              <a:buClr>
                <a:schemeClr val="accent6"/>
              </a:buClr>
              <a:buSzPct val="100000"/>
              <a:buFont typeface="Arial"/>
              <a:buChar char="•"/>
              <a:defRPr sz="1800" b="0" i="0" u="none" strike="noStrike" cap="none">
                <a:solidFill>
                  <a:schemeClr val="lt1"/>
                </a:solidFill>
                <a:latin typeface="Arial"/>
                <a:ea typeface="Arial"/>
                <a:cs typeface="Arial"/>
                <a:sym typeface="Arial"/>
              </a:defRPr>
            </a:lvl7pPr>
            <a:lvl8pPr marL="2139696" marR="0" lvl="7" indent="-82295"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8pPr>
            <a:lvl9pPr marL="2331720" marR="0" lvl="8" indent="-83820"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107" name="Shape 107"/>
          <p:cNvSpPr txBox="1">
            <a:spLocks noGrp="1"/>
          </p:cNvSpPr>
          <p:nvPr>
            <p:ph type="dt" idx="10"/>
          </p:nvPr>
        </p:nvSpPr>
        <p:spPr>
          <a:xfrm>
            <a:off x="457200" y="6421437"/>
            <a:ext cx="2133600"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ct val="77777"/>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9pPr>
          </a:lstStyle>
          <a:p>
            <a:endParaRPr kern="0">
              <a:solidFill>
                <a:srgbClr val="FFFFFF"/>
              </a:solidFill>
            </a:endParaRPr>
          </a:p>
        </p:txBody>
      </p:sp>
      <p:sp>
        <p:nvSpPr>
          <p:cNvPr id="108" name="Shape 108"/>
          <p:cNvSpPr txBox="1">
            <a:spLocks noGrp="1"/>
          </p:cNvSpPr>
          <p:nvPr>
            <p:ph type="ftr" idx="11"/>
          </p:nvPr>
        </p:nvSpPr>
        <p:spPr>
          <a:xfrm>
            <a:off x="3124200" y="6421437"/>
            <a:ext cx="2895600"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ct val="77777"/>
              <a:buNone/>
              <a:defRPr sz="1800" b="0" i="0" u="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SzPct val="77777"/>
              <a:buNone/>
              <a:defRPr sz="1800" b="0" i="0" u="none" strike="noStrike" cap="none">
                <a:solidFill>
                  <a:schemeClr val="lt1"/>
                </a:solidFill>
                <a:latin typeface="Tahoma"/>
                <a:ea typeface="Tahoma"/>
                <a:cs typeface="Tahoma"/>
                <a:sym typeface="Tahoma"/>
              </a:defRPr>
            </a:lvl9pPr>
          </a:lstStyle>
          <a:p>
            <a:endParaRPr kern="0">
              <a:solidFill>
                <a:srgbClr val="FFFFFF"/>
              </a:solidFill>
            </a:endParaRPr>
          </a:p>
        </p:txBody>
      </p:sp>
      <p:sp>
        <p:nvSpPr>
          <p:cNvPr id="109" name="Shape 109"/>
          <p:cNvSpPr txBox="1">
            <a:spLocks noGrp="1"/>
          </p:cNvSpPr>
          <p:nvPr>
            <p:ph type="sldNum" idx="12"/>
          </p:nvPr>
        </p:nvSpPr>
        <p:spPr>
          <a:xfrm>
            <a:off x="8153400" y="6421437"/>
            <a:ext cx="762000" cy="365125"/>
          </a:xfrm>
          <a:prstGeom prst="rect">
            <a:avLst/>
          </a:prstGeom>
          <a:noFill/>
          <a:ln>
            <a:noFill/>
          </a:ln>
        </p:spPr>
        <p:txBody>
          <a:bodyPr wrap="square" lIns="0" tIns="0" rIns="0" bIns="0" anchor="b" anchorCtr="0">
            <a:noAutofit/>
          </a:bodyPr>
          <a:lstStyle/>
          <a:p>
            <a:pPr indent="-63500" algn="r">
              <a:buClr>
                <a:srgbClr val="9B9A98"/>
              </a:buClr>
              <a:buSzPct val="100000"/>
              <a:buFont typeface="Tahoma"/>
              <a:buNone/>
            </a:pPr>
            <a:fld id="{00000000-1234-1234-1234-123412341234}" type="slidenum">
              <a:rPr lang="en-US" sz="1000" kern="0">
                <a:solidFill>
                  <a:srgbClr val="9B9A98"/>
                </a:solidFill>
                <a:latin typeface="Tahoma"/>
                <a:ea typeface="Tahoma"/>
                <a:cs typeface="Tahoma"/>
                <a:sym typeface="Tahoma"/>
              </a:rPr>
              <a:pPr indent="-63500" algn="r">
                <a:buClr>
                  <a:srgbClr val="9B9A98"/>
                </a:buClr>
                <a:buSzPct val="100000"/>
                <a:buFont typeface="Tahoma"/>
                <a:buNone/>
              </a:pPr>
              <a:t>‹#›</a:t>
            </a:fld>
            <a:endParaRPr lang="en-US" sz="1000" kern="0">
              <a:solidFill>
                <a:srgbClr val="9B9A98"/>
              </a:solidFill>
              <a:latin typeface="Tahoma"/>
              <a:ea typeface="Tahoma"/>
              <a:cs typeface="Tahoma"/>
              <a:sym typeface="Tahoma"/>
            </a:endParaRPr>
          </a:p>
        </p:txBody>
      </p:sp>
    </p:spTree>
    <p:extLst>
      <p:ext uri="{BB962C8B-B14F-4D97-AF65-F5344CB8AC3E}">
        <p14:creationId xmlns:p14="http://schemas.microsoft.com/office/powerpoint/2010/main" val="2063127089"/>
      </p:ext>
    </p:extLst>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162"/>
        <p:cNvGrpSpPr/>
        <p:nvPr/>
      </p:nvGrpSpPr>
      <p:grpSpPr>
        <a:xfrm>
          <a:off x="0" y="0"/>
          <a:ext cx="0" cy="0"/>
          <a:chOff x="0" y="0"/>
          <a:chExt cx="0" cy="0"/>
        </a:xfrm>
      </p:grpSpPr>
      <p:sp>
        <p:nvSpPr>
          <p:cNvPr id="163" name="Shape 163"/>
          <p:cNvSpPr txBox="1">
            <a:spLocks noGrp="1"/>
          </p:cNvSpPr>
          <p:nvPr>
            <p:ph type="ctrTitle"/>
          </p:nvPr>
        </p:nvSpPr>
        <p:spPr>
          <a:xfrm>
            <a:off x="79375" y="171450"/>
            <a:ext cx="9064625" cy="6381750"/>
          </a:xfrm>
          <a:prstGeom prst="rect">
            <a:avLst/>
          </a:prstGeom>
          <a:noFill/>
          <a:ln>
            <a:noFill/>
          </a:ln>
        </p:spPr>
        <p:txBody>
          <a:bodyPr wrap="square" lIns="45700" tIns="45700" rIns="45700" bIns="45700" anchor="t" anchorCtr="0">
            <a:noAutofit/>
          </a:bodyPr>
          <a:lstStyle/>
          <a:p>
            <a:pPr marL="0" marR="0" lvl="0" indent="-292100" algn="l" rtl="0">
              <a:lnSpc>
                <a:spcPct val="100000"/>
              </a:lnSpc>
              <a:spcBef>
                <a:spcPts val="0"/>
              </a:spcBef>
              <a:spcAft>
                <a:spcPts val="0"/>
              </a:spcAft>
              <a:buClr>
                <a:srgbClr val="9FD4E6"/>
              </a:buClr>
              <a:buSzPct val="100000"/>
              <a:buFont typeface="Source Sans Pro"/>
              <a:buNone/>
            </a:pPr>
            <a:r>
              <a:rPr lang="en-US" sz="4600" b="1" i="0" u="none" strike="noStrike" cap="none">
                <a:solidFill>
                  <a:srgbClr val="9FD4E6"/>
                </a:solidFill>
                <a:latin typeface="Source Sans Pro"/>
                <a:ea typeface="Source Sans Pro"/>
                <a:cs typeface="Source Sans Pro"/>
                <a:sym typeface="Source Sans Pro"/>
              </a:rPr>
              <a:t>   RETURN TO NORMALCY </a:t>
            </a:r>
            <a:br>
              <a:rPr lang="en-US" sz="4600" b="1" i="0" u="none" strike="noStrike" cap="none">
                <a:solidFill>
                  <a:srgbClr val="9FD4E6"/>
                </a:solidFill>
                <a:latin typeface="Source Sans Pro"/>
                <a:ea typeface="Source Sans Pro"/>
                <a:cs typeface="Source Sans Pro"/>
                <a:sym typeface="Source Sans Pro"/>
              </a:rPr>
            </a:br>
            <a:r>
              <a:rPr lang="en-US" sz="4600" b="1" i="0" u="none" strike="noStrike" cap="none">
                <a:solidFill>
                  <a:srgbClr val="9FD4E6"/>
                </a:solidFill>
                <a:latin typeface="Source Sans Pro"/>
                <a:ea typeface="Source Sans Pro"/>
                <a:cs typeface="Source Sans Pro"/>
                <a:sym typeface="Source Sans Pro"/>
              </a:rPr>
              <a:t>                    (1920 - 1929)</a:t>
            </a:r>
            <a:br>
              <a:rPr lang="en-US" sz="4600" b="1" i="0" u="none" strike="noStrike" cap="none">
                <a:solidFill>
                  <a:srgbClr val="9FD4E6"/>
                </a:solidFill>
                <a:latin typeface="Source Sans Pro"/>
                <a:ea typeface="Source Sans Pro"/>
                <a:cs typeface="Source Sans Pro"/>
                <a:sym typeface="Source Sans Pro"/>
              </a:rPr>
            </a:br>
            <a:r>
              <a:rPr lang="en-US" sz="4600" b="1" i="0" u="none" strike="noStrike" cap="none">
                <a:solidFill>
                  <a:srgbClr val="9FD4E6"/>
                </a:solidFill>
                <a:latin typeface="Source Sans Pro"/>
                <a:ea typeface="Source Sans Pro"/>
                <a:cs typeface="Source Sans Pro"/>
                <a:sym typeface="Source Sans Pro"/>
              </a:rPr>
              <a:t/>
            </a:r>
            <a:br>
              <a:rPr lang="en-US" sz="4600" b="1" i="0" u="none" strike="noStrike" cap="none">
                <a:solidFill>
                  <a:srgbClr val="9FD4E6"/>
                </a:solidFill>
                <a:latin typeface="Source Sans Pro"/>
                <a:ea typeface="Source Sans Pro"/>
                <a:cs typeface="Source Sans Pro"/>
                <a:sym typeface="Source Sans Pro"/>
              </a:rPr>
            </a:br>
            <a:r>
              <a:rPr lang="en-US" sz="4600" b="1" i="0" u="none" strike="noStrike" cap="none">
                <a:solidFill>
                  <a:srgbClr val="9FD4E6"/>
                </a:solidFill>
                <a:latin typeface="Source Sans Pro"/>
                <a:ea typeface="Source Sans Pro"/>
                <a:cs typeface="Source Sans Pro"/>
                <a:sym typeface="Source Sans Pro"/>
              </a:rPr>
              <a:t/>
            </a:r>
            <a:br>
              <a:rPr lang="en-US" sz="4600" b="1" i="0" u="none" strike="noStrike" cap="none">
                <a:solidFill>
                  <a:srgbClr val="9FD4E6"/>
                </a:solidFill>
                <a:latin typeface="Source Sans Pro"/>
                <a:ea typeface="Source Sans Pro"/>
                <a:cs typeface="Source Sans Pro"/>
                <a:sym typeface="Source Sans Pro"/>
              </a:rPr>
            </a:br>
            <a:r>
              <a:rPr lang="en-US" sz="4600" b="1" i="0" u="none" strike="noStrike" cap="none">
                <a:solidFill>
                  <a:srgbClr val="9FD4E6"/>
                </a:solidFill>
                <a:latin typeface="Source Sans Pro"/>
                <a:ea typeface="Source Sans Pro"/>
                <a:cs typeface="Source Sans Pro"/>
                <a:sym typeface="Source Sans Pro"/>
              </a:rPr>
              <a:t>                 </a:t>
            </a:r>
            <a:r>
              <a:rPr lang="en-US" sz="4000" b="1" i="0" u="none" strike="noStrike" cap="none">
                <a:solidFill>
                  <a:srgbClr val="FF0000"/>
                </a:solidFill>
                <a:latin typeface="Source Sans Pro"/>
                <a:ea typeface="Source Sans Pro"/>
                <a:cs typeface="Source Sans Pro"/>
                <a:sym typeface="Source Sans Pro"/>
              </a:rPr>
              <a:t>CHAPTER TWELVE </a:t>
            </a:r>
            <a:br>
              <a:rPr lang="en-US" sz="4000" b="1" i="0" u="none" strike="noStrike" cap="none">
                <a:solidFill>
                  <a:srgbClr val="FF0000"/>
                </a:solidFill>
                <a:latin typeface="Source Sans Pro"/>
                <a:ea typeface="Source Sans Pro"/>
                <a:cs typeface="Source Sans Pro"/>
                <a:sym typeface="Source Sans Pro"/>
              </a:rPr>
            </a:br>
            <a:r>
              <a:rPr lang="en-US" sz="4000" b="1" i="0" u="none" strike="noStrike" cap="none">
                <a:solidFill>
                  <a:srgbClr val="FF0000"/>
                </a:solidFill>
                <a:latin typeface="Source Sans Pro"/>
                <a:ea typeface="Source Sans Pro"/>
                <a:cs typeface="Source Sans Pro"/>
                <a:sym typeface="Source Sans Pro"/>
              </a:rPr>
              <a:t>                               AND </a:t>
            </a:r>
            <a:br>
              <a:rPr lang="en-US" sz="4000" b="1" i="0" u="none" strike="noStrike" cap="none">
                <a:solidFill>
                  <a:srgbClr val="FF0000"/>
                </a:solidFill>
                <a:latin typeface="Source Sans Pro"/>
                <a:ea typeface="Source Sans Pro"/>
                <a:cs typeface="Source Sans Pro"/>
                <a:sym typeface="Source Sans Pro"/>
              </a:rPr>
            </a:br>
            <a:r>
              <a:rPr lang="en-US" sz="4000" b="1" i="0" u="none" strike="noStrike" cap="none">
                <a:solidFill>
                  <a:srgbClr val="FF0000"/>
                </a:solidFill>
                <a:latin typeface="Source Sans Pro"/>
                <a:ea typeface="Source Sans Pro"/>
                <a:cs typeface="Source Sans Pro"/>
                <a:sym typeface="Source Sans Pro"/>
              </a:rPr>
              <a:t>                   CHAPTER THIRTEEN</a:t>
            </a:r>
          </a:p>
        </p:txBody>
      </p:sp>
      <p:pic>
        <p:nvPicPr>
          <p:cNvPr id="164" name="Shape 164" descr="1920s 1.bmp"/>
          <p:cNvPicPr preferRelativeResize="0"/>
          <p:nvPr/>
        </p:nvPicPr>
        <p:blipFill rotWithShape="1">
          <a:blip r:embed="rId3">
            <a:alphaModFix/>
          </a:blip>
          <a:srcRect/>
          <a:stretch/>
        </p:blipFill>
        <p:spPr>
          <a:xfrm>
            <a:off x="76200" y="1258887"/>
            <a:ext cx="2587561" cy="1876003"/>
          </a:xfrm>
          <a:prstGeom prst="rect">
            <a:avLst/>
          </a:prstGeom>
          <a:noFill/>
          <a:ln>
            <a:noFill/>
          </a:ln>
        </p:spPr>
      </p:pic>
      <p:pic>
        <p:nvPicPr>
          <p:cNvPr id="165" name="Shape 165" descr="flappers.bmp"/>
          <p:cNvPicPr preferRelativeResize="0"/>
          <p:nvPr/>
        </p:nvPicPr>
        <p:blipFill rotWithShape="1">
          <a:blip r:embed="rId4">
            <a:alphaModFix/>
          </a:blip>
          <a:srcRect/>
          <a:stretch/>
        </p:blipFill>
        <p:spPr>
          <a:xfrm>
            <a:off x="6781800" y="304800"/>
            <a:ext cx="2084532" cy="2360074"/>
          </a:xfrm>
          <a:prstGeom prst="rect">
            <a:avLst/>
          </a:prstGeom>
          <a:noFill/>
          <a:ln>
            <a:noFill/>
          </a:ln>
        </p:spPr>
      </p:pic>
      <p:pic>
        <p:nvPicPr>
          <p:cNvPr id="166" name="Shape 166" descr="louis armstrong.bmp"/>
          <p:cNvPicPr preferRelativeResize="0"/>
          <p:nvPr/>
        </p:nvPicPr>
        <p:blipFill rotWithShape="1">
          <a:blip r:embed="rId5">
            <a:alphaModFix/>
          </a:blip>
          <a:srcRect/>
          <a:stretch/>
        </p:blipFill>
        <p:spPr>
          <a:xfrm>
            <a:off x="6615112" y="5075237"/>
            <a:ext cx="2417092" cy="1630199"/>
          </a:xfrm>
          <a:prstGeom prst="rect">
            <a:avLst/>
          </a:prstGeom>
          <a:noFill/>
          <a:ln>
            <a:noFill/>
          </a:ln>
        </p:spPr>
      </p:pic>
      <p:pic>
        <p:nvPicPr>
          <p:cNvPr id="167" name="Shape 167" descr="mugshot.jpg"/>
          <p:cNvPicPr preferRelativeResize="0"/>
          <p:nvPr/>
        </p:nvPicPr>
        <p:blipFill rotWithShape="1">
          <a:blip r:embed="rId6">
            <a:alphaModFix/>
          </a:blip>
          <a:srcRect/>
          <a:stretch/>
        </p:blipFill>
        <p:spPr>
          <a:xfrm>
            <a:off x="76200" y="4030662"/>
            <a:ext cx="2074581" cy="2549722"/>
          </a:xfrm>
          <a:prstGeom prst="rect">
            <a:avLst/>
          </a:prstGeom>
          <a:noFill/>
          <a:ln>
            <a:noFill/>
          </a:ln>
        </p:spPr>
      </p:pic>
    </p:spTree>
    <p:extLst>
      <p:ext uri="{BB962C8B-B14F-4D97-AF65-F5344CB8AC3E}">
        <p14:creationId xmlns:p14="http://schemas.microsoft.com/office/powerpoint/2010/main" val="2748059941"/>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0" y="990600"/>
            <a:ext cx="4423536" cy="5638800"/>
          </a:xfrm>
          <a:prstGeom prst="rect">
            <a:avLst/>
          </a:prstGeom>
          <a:noFill/>
          <a:ln>
            <a:noFill/>
          </a:ln>
        </p:spPr>
        <p:txBody>
          <a:bodyPr wrap="square" lIns="91425" tIns="45700" rIns="91425" bIns="45700" anchor="t" anchorCtr="0">
            <a:noAutofit/>
          </a:bodyPr>
          <a:lstStyle/>
          <a:p>
            <a:pPr marL="722312" marR="0" lvl="1" indent="-460692" algn="l" rtl="0">
              <a:lnSpc>
                <a:spcPct val="100000"/>
              </a:lnSpc>
              <a:spcBef>
                <a:spcPts val="0"/>
              </a:spcBef>
              <a:spcAft>
                <a:spcPts val="0"/>
              </a:spcAft>
              <a:buClr>
                <a:schemeClr val="accent1"/>
              </a:buClr>
              <a:buSzPct val="90000"/>
              <a:buFont typeface="Noto Sans Symbols"/>
              <a:buNone/>
            </a:pPr>
            <a:r>
              <a:rPr lang="en-US" sz="3200" b="0" i="0" u="none" strike="noStrike" cap="none" dirty="0">
                <a:solidFill>
                  <a:schemeClr val="lt1"/>
                </a:solidFill>
                <a:latin typeface="Rosarivo"/>
                <a:ea typeface="Rosarivo"/>
                <a:cs typeface="Rosarivo"/>
                <a:sym typeface="Rosarivo"/>
              </a:rPr>
              <a:t>Sacco and Vanzetti</a:t>
            </a:r>
          </a:p>
          <a:p>
            <a:pPr marL="1244600" marR="0" lvl="2" indent="-520700" algn="l" rtl="0">
              <a:lnSpc>
                <a:spcPct val="100000"/>
              </a:lnSpc>
              <a:spcBef>
                <a:spcPts val="0"/>
              </a:spcBef>
              <a:spcAft>
                <a:spcPts val="0"/>
              </a:spcAft>
              <a:buClr>
                <a:schemeClr val="accent2"/>
              </a:buClr>
              <a:buSzPct val="85000"/>
              <a:buFont typeface="Source Sans Pro"/>
              <a:buAutoNum type="arabicPeriod"/>
            </a:pPr>
            <a:r>
              <a:rPr lang="en-US" sz="1600" b="0" i="0" u="none" strike="noStrike" cap="none" dirty="0">
                <a:solidFill>
                  <a:schemeClr val="lt1"/>
                </a:solidFill>
                <a:latin typeface="Rosarivo"/>
                <a:ea typeface="Rosarivo"/>
                <a:cs typeface="Rosarivo"/>
                <a:sym typeface="Rosarivo"/>
              </a:rPr>
              <a:t>both were immigrants from Italy</a:t>
            </a:r>
          </a:p>
          <a:p>
            <a:pPr marL="1244600" marR="0" lvl="2" indent="-520700" algn="l" rtl="0">
              <a:lnSpc>
                <a:spcPct val="100000"/>
              </a:lnSpc>
              <a:spcBef>
                <a:spcPts val="0"/>
              </a:spcBef>
              <a:spcAft>
                <a:spcPts val="0"/>
              </a:spcAft>
              <a:buClr>
                <a:schemeClr val="accent2"/>
              </a:buClr>
              <a:buSzPct val="85000"/>
              <a:buFont typeface="Source Sans Pro"/>
              <a:buAutoNum type="arabicPeriod"/>
            </a:pPr>
            <a:r>
              <a:rPr lang="en-US" sz="1600" b="0" i="0" u="none" strike="noStrike" cap="none" dirty="0" smtClean="0">
                <a:solidFill>
                  <a:schemeClr val="lt1"/>
                </a:solidFill>
                <a:latin typeface="Rosarivo"/>
                <a:ea typeface="Rosarivo"/>
                <a:cs typeface="Rosarivo"/>
                <a:sym typeface="Rosarivo"/>
              </a:rPr>
              <a:t>known </a:t>
            </a:r>
            <a:r>
              <a:rPr lang="en-US" sz="1600" b="0" i="0" u="none" strike="noStrike" cap="none" dirty="0">
                <a:solidFill>
                  <a:schemeClr val="lt1"/>
                </a:solidFill>
                <a:latin typeface="Rosarivo"/>
                <a:ea typeface="Rosarivo"/>
                <a:cs typeface="Rosarivo"/>
                <a:sym typeface="Rosarivo"/>
              </a:rPr>
              <a:t>communists/ anarchists</a:t>
            </a:r>
          </a:p>
          <a:p>
            <a:pPr marL="1244600" marR="0" lvl="2" indent="-520700" algn="l" rtl="0">
              <a:lnSpc>
                <a:spcPct val="100000"/>
              </a:lnSpc>
              <a:spcBef>
                <a:spcPts val="0"/>
              </a:spcBef>
              <a:spcAft>
                <a:spcPts val="0"/>
              </a:spcAft>
              <a:buClr>
                <a:schemeClr val="accent2"/>
              </a:buClr>
              <a:buSzPct val="85000"/>
              <a:buFont typeface="Source Sans Pro"/>
              <a:buAutoNum type="arabicPeriod"/>
            </a:pPr>
            <a:r>
              <a:rPr lang="en-US" sz="1600" b="0" i="0" u="none" strike="noStrike" cap="none" dirty="0">
                <a:solidFill>
                  <a:schemeClr val="lt1"/>
                </a:solidFill>
                <a:latin typeface="Rosarivo"/>
                <a:ea typeface="Rosarivo"/>
                <a:cs typeface="Rosarivo"/>
                <a:sym typeface="Rosarivo"/>
              </a:rPr>
              <a:t>they were arrested for the crimes of murder and robbery</a:t>
            </a:r>
          </a:p>
          <a:p>
            <a:pPr marL="1244600" marR="0" lvl="2" indent="-520700" algn="l" rtl="0">
              <a:lnSpc>
                <a:spcPct val="100000"/>
              </a:lnSpc>
              <a:spcBef>
                <a:spcPts val="0"/>
              </a:spcBef>
              <a:spcAft>
                <a:spcPts val="0"/>
              </a:spcAft>
              <a:buClr>
                <a:schemeClr val="accent2"/>
              </a:buClr>
              <a:buSzPct val="85000"/>
              <a:buFont typeface="Source Sans Pro"/>
              <a:buAutoNum type="arabicPeriod"/>
            </a:pPr>
            <a:r>
              <a:rPr lang="en-US" sz="1600" b="0" i="0" u="none" strike="noStrike" cap="none" dirty="0">
                <a:solidFill>
                  <a:schemeClr val="lt1"/>
                </a:solidFill>
                <a:latin typeface="Rosarivo"/>
                <a:ea typeface="Rosarivo"/>
                <a:cs typeface="Rosarivo"/>
                <a:sym typeface="Rosarivo"/>
              </a:rPr>
              <a:t>the case against them was based on circumstantial evidence (suspects “looked Italian”)</a:t>
            </a:r>
          </a:p>
          <a:p>
            <a:pPr marL="1244600" marR="0" lvl="2" indent="-520700" algn="l" rtl="0">
              <a:lnSpc>
                <a:spcPct val="100000"/>
              </a:lnSpc>
              <a:spcBef>
                <a:spcPts val="0"/>
              </a:spcBef>
              <a:spcAft>
                <a:spcPts val="0"/>
              </a:spcAft>
              <a:buClr>
                <a:schemeClr val="accent2"/>
              </a:buClr>
              <a:buSzPct val="85000"/>
              <a:buFont typeface="Source Sans Pro"/>
              <a:buAutoNum type="arabicPeriod"/>
            </a:pPr>
            <a:r>
              <a:rPr lang="en-US" sz="1600" b="0" i="0" u="none" strike="noStrike" cap="none" dirty="0">
                <a:solidFill>
                  <a:schemeClr val="lt1"/>
                </a:solidFill>
                <a:latin typeface="Rosarivo"/>
                <a:ea typeface="Rosarivo"/>
                <a:cs typeface="Rosarivo"/>
                <a:sym typeface="Rosarivo"/>
              </a:rPr>
              <a:t>they were not given a fair trial (they had alibis and the judge made prejudicial statements)</a:t>
            </a:r>
          </a:p>
          <a:p>
            <a:pPr marL="1244600" marR="0" lvl="2" indent="-520700" algn="l" rtl="0">
              <a:lnSpc>
                <a:spcPct val="100000"/>
              </a:lnSpc>
              <a:spcBef>
                <a:spcPts val="0"/>
              </a:spcBef>
              <a:spcAft>
                <a:spcPts val="0"/>
              </a:spcAft>
              <a:buClr>
                <a:schemeClr val="accent2"/>
              </a:buClr>
              <a:buSzPct val="85000"/>
              <a:buFont typeface="Source Sans Pro"/>
              <a:buAutoNum type="arabicPeriod"/>
            </a:pPr>
            <a:r>
              <a:rPr lang="en-US" sz="1600" b="0" i="0" u="none" strike="noStrike" cap="none" dirty="0">
                <a:solidFill>
                  <a:schemeClr val="lt1"/>
                </a:solidFill>
                <a:latin typeface="Rosarivo"/>
                <a:ea typeface="Rosarivo"/>
                <a:cs typeface="Rosarivo"/>
                <a:sym typeface="Rosarivo"/>
              </a:rPr>
              <a:t>still, a jury found them guilty, and sentenced them to death</a:t>
            </a:r>
          </a:p>
          <a:p>
            <a:pPr marL="1244600" marR="0" lvl="2" indent="-520700" algn="l" rtl="0">
              <a:lnSpc>
                <a:spcPct val="100000"/>
              </a:lnSpc>
              <a:spcBef>
                <a:spcPts val="0"/>
              </a:spcBef>
              <a:spcAft>
                <a:spcPts val="0"/>
              </a:spcAft>
              <a:buClr>
                <a:schemeClr val="accent2"/>
              </a:buClr>
              <a:buSzPct val="85000"/>
              <a:buFont typeface="Source Sans Pro"/>
              <a:buAutoNum type="arabicPeriod"/>
            </a:pPr>
            <a:r>
              <a:rPr lang="en-US" sz="1600" b="0" i="0" u="none" strike="noStrike" cap="none" dirty="0">
                <a:solidFill>
                  <a:schemeClr val="lt1"/>
                </a:solidFill>
                <a:latin typeface="Rosarivo"/>
                <a:ea typeface="Rosarivo"/>
                <a:cs typeface="Rosarivo"/>
                <a:sym typeface="Rosarivo"/>
              </a:rPr>
              <a:t>they were electrocuted on August 23</a:t>
            </a:r>
            <a:r>
              <a:rPr lang="en-US" sz="1600" b="0" i="0" u="none" strike="noStrike" cap="none" baseline="30000" dirty="0">
                <a:solidFill>
                  <a:schemeClr val="lt1"/>
                </a:solidFill>
                <a:latin typeface="Rosarivo"/>
                <a:ea typeface="Rosarivo"/>
                <a:cs typeface="Rosarivo"/>
                <a:sym typeface="Rosarivo"/>
              </a:rPr>
              <a:t>rd</a:t>
            </a:r>
            <a:r>
              <a:rPr lang="en-US" sz="1600" b="0" i="0" u="none" strike="noStrike" cap="none" dirty="0">
                <a:solidFill>
                  <a:schemeClr val="lt1"/>
                </a:solidFill>
                <a:latin typeface="Rosarivo"/>
                <a:ea typeface="Rosarivo"/>
                <a:cs typeface="Rosarivo"/>
                <a:sym typeface="Rosarivo"/>
              </a:rPr>
              <a:t>, 1927</a:t>
            </a:r>
          </a:p>
          <a:p>
            <a:pPr marL="419100" marR="0" lvl="0" indent="-393700" algn="l" rtl="0">
              <a:spcBef>
                <a:spcPts val="380"/>
              </a:spcBef>
              <a:spcAft>
                <a:spcPts val="0"/>
              </a:spcAft>
              <a:buClr>
                <a:schemeClr val="accent1"/>
              </a:buClr>
              <a:buSzPct val="80000"/>
              <a:buFont typeface="Noto Sans Symbols"/>
              <a:buNone/>
            </a:pPr>
            <a:endParaRPr sz="1900" b="0" i="0" u="none" strike="noStrike" cap="none" dirty="0">
              <a:solidFill>
                <a:schemeClr val="lt1"/>
              </a:solidFill>
              <a:latin typeface="Rosarivo"/>
              <a:ea typeface="Rosarivo"/>
              <a:cs typeface="Rosarivo"/>
              <a:sym typeface="Rosarivo"/>
            </a:endParaRPr>
          </a:p>
        </p:txBody>
      </p:sp>
      <p:sp>
        <p:nvSpPr>
          <p:cNvPr id="267" name="Shape 267"/>
          <p:cNvSpPr txBox="1">
            <a:spLocks noGrp="1"/>
          </p:cNvSpPr>
          <p:nvPr>
            <p:ph type="title"/>
          </p:nvPr>
        </p:nvSpPr>
        <p:spPr>
          <a:xfrm>
            <a:off x="0" y="0"/>
            <a:ext cx="9144000" cy="990600"/>
          </a:xfrm>
          <a:prstGeom prst="rect">
            <a:avLst/>
          </a:prstGeom>
          <a:noFill/>
          <a:ln>
            <a:noFill/>
          </a:ln>
        </p:spPr>
        <p:txBody>
          <a:bodyPr wrap="square" lIns="45700" tIns="45700" rIns="45700" bIns="45700" anchor="ctr" anchorCtr="0">
            <a:noAutofit/>
          </a:bodyPr>
          <a:lstStyle/>
          <a:p>
            <a:pPr marL="0" marR="0" lvl="0" indent="-304800" algn="ctr" rtl="0">
              <a:lnSpc>
                <a:spcPct val="100000"/>
              </a:lnSpc>
              <a:spcBef>
                <a:spcPts val="0"/>
              </a:spcBef>
              <a:spcAft>
                <a:spcPts val="0"/>
              </a:spcAft>
              <a:buClr>
                <a:srgbClr val="F7DF56"/>
              </a:buClr>
              <a:buSzPct val="100000"/>
              <a:buFont typeface="Source Sans Pro"/>
              <a:buNone/>
            </a:pPr>
            <a:r>
              <a:rPr lang="en-US" sz="4800" b="1" i="0" u="none" strike="noStrike" cap="none">
                <a:solidFill>
                  <a:srgbClr val="F7DF56"/>
                </a:solidFill>
                <a:latin typeface="Source Sans Pro"/>
                <a:ea typeface="Source Sans Pro"/>
                <a:cs typeface="Source Sans Pro"/>
                <a:sym typeface="Source Sans Pro"/>
              </a:rPr>
              <a:t>Fear of Communism</a:t>
            </a:r>
          </a:p>
        </p:txBody>
      </p:sp>
      <p:pic>
        <p:nvPicPr>
          <p:cNvPr id="268" name="Shape 268" descr="http://megavideos.eu/images/sacco-and-vanzetti_-sv-a_2.jpg"/>
          <p:cNvPicPr preferRelativeResize="0"/>
          <p:nvPr/>
        </p:nvPicPr>
        <p:blipFill rotWithShape="1">
          <a:blip r:embed="rId3">
            <a:alphaModFix/>
          </a:blip>
          <a:srcRect/>
          <a:stretch/>
        </p:blipFill>
        <p:spPr>
          <a:xfrm>
            <a:off x="5026025" y="960437"/>
            <a:ext cx="2667000" cy="1942918"/>
          </a:xfrm>
          <a:prstGeom prst="rect">
            <a:avLst/>
          </a:prstGeom>
          <a:noFill/>
          <a:ln>
            <a:noFill/>
          </a:ln>
        </p:spPr>
      </p:pic>
      <p:pic>
        <p:nvPicPr>
          <p:cNvPr id="269" name="Shape 269" descr="http://upload.wikimedia.org/wikipedia/commons/thumb/a/a3/Save_Sacco_and_Vanzetti.jpg/300px-Save_Sacco_and_Vanzetti.jpg"/>
          <p:cNvPicPr preferRelativeResize="0"/>
          <p:nvPr/>
        </p:nvPicPr>
        <p:blipFill rotWithShape="1">
          <a:blip r:embed="rId4">
            <a:alphaModFix/>
          </a:blip>
          <a:srcRect/>
          <a:stretch/>
        </p:blipFill>
        <p:spPr>
          <a:xfrm>
            <a:off x="6359525" y="3048000"/>
            <a:ext cx="2784475" cy="1828389"/>
          </a:xfrm>
          <a:prstGeom prst="rect">
            <a:avLst/>
          </a:prstGeom>
          <a:noFill/>
          <a:ln>
            <a:noFill/>
          </a:ln>
        </p:spPr>
      </p:pic>
      <p:pic>
        <p:nvPicPr>
          <p:cNvPr id="270" name="Shape 270" descr="http://t2.gstatic.com/images?q=tbn:ANd9GcQLvwZL0QvgUJ8d-BuD74dsdB63lM53LOWkm7QWUiMpWGDNIf8PtBXruemSxg"/>
          <p:cNvPicPr preferRelativeResize="0"/>
          <p:nvPr/>
        </p:nvPicPr>
        <p:blipFill rotWithShape="1">
          <a:blip r:embed="rId5">
            <a:alphaModFix/>
          </a:blip>
          <a:srcRect/>
          <a:stretch/>
        </p:blipFill>
        <p:spPr>
          <a:xfrm>
            <a:off x="4423536" y="4338636"/>
            <a:ext cx="1933140" cy="2367159"/>
          </a:xfrm>
          <a:prstGeom prst="rect">
            <a:avLst/>
          </a:prstGeom>
          <a:noFill/>
          <a:ln>
            <a:noFill/>
          </a:ln>
        </p:spPr>
      </p:pic>
      <p:sp>
        <p:nvSpPr>
          <p:cNvPr id="7" name="TextBox 6"/>
          <p:cNvSpPr txBox="1"/>
          <p:nvPr/>
        </p:nvSpPr>
        <p:spPr>
          <a:xfrm>
            <a:off x="6359524" y="6182574"/>
            <a:ext cx="2784475" cy="523220"/>
          </a:xfrm>
          <a:prstGeom prst="rect">
            <a:avLst/>
          </a:prstGeom>
          <a:noFill/>
        </p:spPr>
        <p:txBody>
          <a:bodyPr wrap="square" rtlCol="0">
            <a:spAutoFit/>
          </a:bodyPr>
          <a:lstStyle/>
          <a:p>
            <a:r>
              <a:rPr lang="en-US" sz="1400" kern="0" dirty="0">
                <a:solidFill>
                  <a:srgbClr val="FFFF00"/>
                </a:solidFill>
                <a:cs typeface="Arial"/>
                <a:sym typeface="Arial"/>
              </a:rPr>
              <a:t>EQ: Who were Sacco and </a:t>
            </a:r>
            <a:r>
              <a:rPr lang="en-US" sz="1400" kern="0" dirty="0" err="1">
                <a:solidFill>
                  <a:srgbClr val="FFFF00"/>
                </a:solidFill>
                <a:cs typeface="Arial"/>
                <a:sym typeface="Arial"/>
              </a:rPr>
              <a:t>Venzetti</a:t>
            </a:r>
            <a:r>
              <a:rPr lang="en-US" sz="1400" kern="0" dirty="0">
                <a:solidFill>
                  <a:srgbClr val="FFFF00"/>
                </a:solidFill>
                <a:cs typeface="Arial"/>
                <a:sym typeface="Arial"/>
              </a:rPr>
              <a:t>?</a:t>
            </a:r>
            <a:endParaRPr lang="en-US" sz="1400" kern="0" dirty="0">
              <a:solidFill>
                <a:srgbClr val="FFFF00"/>
              </a:solidFill>
              <a:cs typeface="Arial"/>
              <a:sym typeface="Arial"/>
            </a:endParaRPr>
          </a:p>
        </p:txBody>
      </p:sp>
    </p:spTree>
    <p:extLst>
      <p:ext uri="{BB962C8B-B14F-4D97-AF65-F5344CB8AC3E}">
        <p14:creationId xmlns:p14="http://schemas.microsoft.com/office/powerpoint/2010/main" val="613214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228600" y="4724400"/>
            <a:ext cx="8610600" cy="1981200"/>
          </a:xfrm>
          <a:prstGeom prst="rect">
            <a:avLst/>
          </a:prstGeom>
          <a:noFill/>
          <a:ln>
            <a:noFill/>
          </a:ln>
        </p:spPr>
        <p:txBody>
          <a:bodyPr wrap="square" lIns="91425" tIns="45700" rIns="91425" bIns="45700" anchor="t" anchorCtr="0">
            <a:noAutofit/>
          </a:bodyPr>
          <a:lstStyle/>
          <a:p>
            <a:pPr marL="609600" marR="0" lvl="0" indent="-751840" algn="l" rtl="0">
              <a:lnSpc>
                <a:spcPct val="100000"/>
              </a:lnSpc>
              <a:spcBef>
                <a:spcPts val="0"/>
              </a:spcBef>
              <a:spcAft>
                <a:spcPts val="0"/>
              </a:spcAft>
              <a:buClr>
                <a:schemeClr val="accent1"/>
              </a:buClr>
              <a:buSzPct val="80000"/>
              <a:buFont typeface="Noto Sans Symbols"/>
              <a:buNone/>
            </a:pPr>
            <a:endParaRPr sz="2800" b="0" i="0" u="none">
              <a:solidFill>
                <a:schemeClr val="lt1"/>
              </a:solidFill>
              <a:latin typeface="Rosarivo"/>
              <a:ea typeface="Rosarivo"/>
              <a:cs typeface="Rosarivo"/>
              <a:sym typeface="Rosarivo"/>
            </a:endParaRPr>
          </a:p>
          <a:p>
            <a:pPr marL="911225" marR="0" lvl="1" indent="-619125" algn="l" rtl="0">
              <a:lnSpc>
                <a:spcPct val="100000"/>
              </a:lnSpc>
              <a:spcBef>
                <a:spcPts val="0"/>
              </a:spcBef>
              <a:spcAft>
                <a:spcPts val="0"/>
              </a:spcAft>
              <a:buClr>
                <a:schemeClr val="accent1"/>
              </a:buClr>
              <a:buSzPct val="90000"/>
              <a:buFont typeface="Noto Sans Symbols"/>
              <a:buChar char="●"/>
            </a:pPr>
            <a:r>
              <a:rPr lang="en-US" sz="2800" b="0" i="0" u="none" strike="noStrike" cap="none">
                <a:solidFill>
                  <a:schemeClr val="lt1"/>
                </a:solidFill>
                <a:latin typeface="Rosarivo"/>
                <a:ea typeface="Rosarivo"/>
                <a:cs typeface="Rosarivo"/>
                <a:sym typeface="Rosarivo"/>
              </a:rPr>
              <a:t>“Keep America for Americans” becomes the prevailing attitude in the United States</a:t>
            </a:r>
          </a:p>
        </p:txBody>
      </p:sp>
      <p:sp>
        <p:nvSpPr>
          <p:cNvPr id="276" name="Shape 276"/>
          <p:cNvSpPr txBox="1">
            <a:spLocks noGrp="1"/>
          </p:cNvSpPr>
          <p:nvPr>
            <p:ph type="title"/>
          </p:nvPr>
        </p:nvSpPr>
        <p:spPr>
          <a:xfrm>
            <a:off x="304800" y="274637"/>
            <a:ext cx="8610600" cy="1020762"/>
          </a:xfrm>
          <a:prstGeom prst="rect">
            <a:avLst/>
          </a:prstGeom>
          <a:noFill/>
          <a:ln>
            <a:noFill/>
          </a:ln>
        </p:spPr>
        <p:txBody>
          <a:bodyPr wrap="square" lIns="45700" tIns="45700" rIns="45700" bIns="45700" anchor="ctr" anchorCtr="0">
            <a:noAutofit/>
          </a:bodyPr>
          <a:lstStyle/>
          <a:p>
            <a:pPr marL="0" marR="0" lvl="0" indent="-304800" algn="ctr" rtl="0">
              <a:lnSpc>
                <a:spcPct val="100000"/>
              </a:lnSpc>
              <a:spcBef>
                <a:spcPts val="0"/>
              </a:spcBef>
              <a:spcAft>
                <a:spcPts val="0"/>
              </a:spcAft>
              <a:buClr>
                <a:srgbClr val="F7DF56"/>
              </a:buClr>
              <a:buSzPct val="100000"/>
              <a:buFont typeface="Source Sans Pro"/>
              <a:buNone/>
            </a:pPr>
            <a:r>
              <a:rPr lang="en-US" sz="4800" b="1" i="0" u="none" strike="noStrike" cap="none">
                <a:solidFill>
                  <a:srgbClr val="F7DF56"/>
                </a:solidFill>
                <a:latin typeface="Source Sans Pro"/>
                <a:ea typeface="Source Sans Pro"/>
                <a:cs typeface="Source Sans Pro"/>
                <a:sym typeface="Source Sans Pro"/>
              </a:rPr>
              <a:t>Limiting Immigration</a:t>
            </a:r>
          </a:p>
        </p:txBody>
      </p:sp>
      <p:pic>
        <p:nvPicPr>
          <p:cNvPr id="277" name="Shape 277" descr="1920 immigration.bmp"/>
          <p:cNvPicPr preferRelativeResize="0"/>
          <p:nvPr/>
        </p:nvPicPr>
        <p:blipFill rotWithShape="1">
          <a:blip r:embed="rId3">
            <a:alphaModFix/>
          </a:blip>
          <a:srcRect/>
          <a:stretch/>
        </p:blipFill>
        <p:spPr>
          <a:xfrm>
            <a:off x="990600" y="1447800"/>
            <a:ext cx="6999184" cy="3504382"/>
          </a:xfrm>
          <a:prstGeom prst="rect">
            <a:avLst/>
          </a:prstGeom>
          <a:noFill/>
          <a:ln>
            <a:noFill/>
          </a:ln>
        </p:spPr>
      </p:pic>
    </p:spTree>
    <p:extLst>
      <p:ext uri="{BB962C8B-B14F-4D97-AF65-F5344CB8AC3E}">
        <p14:creationId xmlns:p14="http://schemas.microsoft.com/office/powerpoint/2010/main" val="1205356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0" y="1066800"/>
            <a:ext cx="4800600" cy="5638800"/>
          </a:xfrm>
          <a:prstGeom prst="rect">
            <a:avLst/>
          </a:prstGeom>
          <a:noFill/>
          <a:ln>
            <a:noFill/>
          </a:ln>
        </p:spPr>
        <p:txBody>
          <a:bodyPr wrap="square" lIns="91425" tIns="45700" rIns="91425" bIns="45700" anchor="t" anchorCtr="0">
            <a:noAutofit/>
          </a:bodyPr>
          <a:lstStyle/>
          <a:p>
            <a:pPr marL="911225" marR="0" lvl="1" indent="-756285" algn="l" rtl="0">
              <a:lnSpc>
                <a:spcPct val="100000"/>
              </a:lnSpc>
              <a:spcBef>
                <a:spcPts val="0"/>
              </a:spcBef>
              <a:spcAft>
                <a:spcPts val="0"/>
              </a:spcAft>
              <a:buClr>
                <a:schemeClr val="accent1"/>
              </a:buClr>
              <a:buSzPct val="90000"/>
              <a:buFont typeface="Noto Sans Symbols"/>
              <a:buNone/>
            </a:pPr>
            <a:r>
              <a:rPr lang="en-US" sz="2400" b="0" i="0" u="sng" strike="noStrike" cap="none" dirty="0">
                <a:solidFill>
                  <a:schemeClr val="lt1"/>
                </a:solidFill>
                <a:latin typeface="Rosarivo"/>
                <a:ea typeface="Rosarivo"/>
                <a:cs typeface="Rosarivo"/>
                <a:sym typeface="Rosarivo"/>
              </a:rPr>
              <a:t>Two Key Events Happen</a:t>
            </a:r>
          </a:p>
          <a:p>
            <a:pPr marL="1193800" marR="0" lvl="2" indent="-717550" algn="l" rtl="0">
              <a:lnSpc>
                <a:spcPct val="100000"/>
              </a:lnSpc>
              <a:spcBef>
                <a:spcPts val="0"/>
              </a:spcBef>
              <a:spcAft>
                <a:spcPts val="0"/>
              </a:spcAft>
              <a:buClr>
                <a:schemeClr val="accent2"/>
              </a:buClr>
              <a:buSzPct val="85000"/>
              <a:buFont typeface="Arial"/>
              <a:buNone/>
            </a:pPr>
            <a:endParaRPr sz="2000" b="0" i="0" u="sng" strike="noStrike" cap="none" dirty="0">
              <a:solidFill>
                <a:schemeClr val="lt1"/>
              </a:solidFill>
              <a:latin typeface="Rosarivo"/>
              <a:ea typeface="Rosarivo"/>
              <a:cs typeface="Rosarivo"/>
              <a:sym typeface="Rosarivo"/>
            </a:endParaRPr>
          </a:p>
          <a:p>
            <a:pPr marL="1193800" marR="0" lvl="2" indent="-739140" algn="l" rtl="0">
              <a:lnSpc>
                <a:spcPct val="100000"/>
              </a:lnSpc>
              <a:spcBef>
                <a:spcPts val="0"/>
              </a:spcBef>
              <a:spcAft>
                <a:spcPts val="0"/>
              </a:spcAft>
              <a:buClr>
                <a:schemeClr val="accent2"/>
              </a:buClr>
              <a:buSzPct val="85000"/>
              <a:buFont typeface="Arial"/>
              <a:buNone/>
            </a:pPr>
            <a:r>
              <a:rPr lang="en-US" sz="1800" b="0" i="0" u="sng" strike="noStrike" cap="none" dirty="0">
                <a:solidFill>
                  <a:schemeClr val="lt1"/>
                </a:solidFill>
                <a:latin typeface="Rosarivo"/>
                <a:ea typeface="Rosarivo"/>
                <a:cs typeface="Rosarivo"/>
                <a:sym typeface="Rosarivo"/>
              </a:rPr>
              <a:t>KKK rises again</a:t>
            </a:r>
            <a:r>
              <a:rPr lang="en-US" sz="1800" b="0" i="0" u="none" strike="noStrike" cap="none" dirty="0">
                <a:solidFill>
                  <a:schemeClr val="lt1"/>
                </a:solidFill>
                <a:latin typeface="Rosarivo"/>
                <a:ea typeface="Rosarivo"/>
                <a:cs typeface="Rosarivo"/>
                <a:sym typeface="Rosarivo"/>
              </a:rPr>
              <a:t> </a:t>
            </a:r>
          </a:p>
          <a:p>
            <a:pPr marL="1468437" marR="0" lvl="3" indent="-731837" algn="l" rtl="0">
              <a:lnSpc>
                <a:spcPct val="100000"/>
              </a:lnSpc>
              <a:spcBef>
                <a:spcPts val="0"/>
              </a:spcBef>
              <a:spcAft>
                <a:spcPts val="0"/>
              </a:spcAft>
              <a:buClr>
                <a:srgbClr val="8D89A4"/>
              </a:buClr>
              <a:buSzPct val="90000"/>
              <a:buFont typeface="Noto Sans Symbols"/>
              <a:buNone/>
            </a:pPr>
            <a:r>
              <a:rPr lang="en-US" sz="1800" b="0" i="0" u="none" strike="noStrike" cap="none" dirty="0">
                <a:solidFill>
                  <a:schemeClr val="lt1"/>
                </a:solidFill>
                <a:latin typeface="Rosarivo"/>
                <a:ea typeface="Rosarivo"/>
                <a:cs typeface="Rosarivo"/>
                <a:sym typeface="Rosarivo"/>
              </a:rPr>
              <a:t>&gt; devotion to 100% Americanism</a:t>
            </a:r>
          </a:p>
          <a:p>
            <a:pPr marL="1468437" marR="0" lvl="3" indent="-731837" algn="l" rtl="0">
              <a:lnSpc>
                <a:spcPct val="100000"/>
              </a:lnSpc>
              <a:spcBef>
                <a:spcPts val="0"/>
              </a:spcBef>
              <a:spcAft>
                <a:spcPts val="0"/>
              </a:spcAft>
              <a:buClr>
                <a:srgbClr val="8D89A4"/>
              </a:buClr>
              <a:buSzPct val="90000"/>
              <a:buFont typeface="Noto Sans Symbols"/>
              <a:buNone/>
            </a:pPr>
            <a:r>
              <a:rPr lang="en-US" sz="1800" b="0" i="0" u="none" strike="noStrike" cap="none" dirty="0">
                <a:solidFill>
                  <a:schemeClr val="lt1"/>
                </a:solidFill>
                <a:latin typeface="Rosarivo"/>
                <a:ea typeface="Rosarivo"/>
                <a:cs typeface="Rosarivo"/>
                <a:sym typeface="Rosarivo"/>
              </a:rPr>
              <a:t>&gt; wanted to keep African Americans</a:t>
            </a:r>
          </a:p>
          <a:p>
            <a:pPr marL="1468437" marR="0" lvl="3" indent="-731837" algn="l" rtl="0">
              <a:lnSpc>
                <a:spcPct val="100000"/>
              </a:lnSpc>
              <a:spcBef>
                <a:spcPts val="0"/>
              </a:spcBef>
              <a:spcAft>
                <a:spcPts val="0"/>
              </a:spcAft>
              <a:buClr>
                <a:srgbClr val="8D89A4"/>
              </a:buClr>
              <a:buSzPct val="90000"/>
              <a:buFont typeface="Noto Sans Symbols"/>
              <a:buNone/>
            </a:pPr>
            <a:r>
              <a:rPr lang="en-US" sz="1800" b="0" i="0" u="none" strike="noStrike" cap="none" dirty="0">
                <a:solidFill>
                  <a:schemeClr val="lt1"/>
                </a:solidFill>
                <a:latin typeface="Rosarivo"/>
                <a:ea typeface="Rosarivo"/>
                <a:cs typeface="Rosarivo"/>
                <a:sym typeface="Rosarivo"/>
              </a:rPr>
              <a:t>    “in their place,” destroy saloons,</a:t>
            </a:r>
          </a:p>
          <a:p>
            <a:pPr marL="1468437" marR="0" lvl="3" indent="-731837" algn="l" rtl="0">
              <a:lnSpc>
                <a:spcPct val="100000"/>
              </a:lnSpc>
              <a:spcBef>
                <a:spcPts val="0"/>
              </a:spcBef>
              <a:spcAft>
                <a:spcPts val="0"/>
              </a:spcAft>
              <a:buClr>
                <a:srgbClr val="8D89A4"/>
              </a:buClr>
              <a:buSzPct val="90000"/>
              <a:buFont typeface="Noto Sans Symbols"/>
              <a:buNone/>
            </a:pPr>
            <a:r>
              <a:rPr lang="en-US" sz="1800" b="0" i="0" u="none" strike="noStrike" cap="none" dirty="0">
                <a:solidFill>
                  <a:schemeClr val="lt1"/>
                </a:solidFill>
                <a:latin typeface="Rosarivo"/>
                <a:ea typeface="Rosarivo"/>
                <a:cs typeface="Rosarivo"/>
                <a:sym typeface="Rosarivo"/>
              </a:rPr>
              <a:t>      oppose unions, and drive </a:t>
            </a:r>
          </a:p>
          <a:p>
            <a:pPr marL="1468437" marR="0" lvl="3" indent="-731837" algn="l" rtl="0">
              <a:lnSpc>
                <a:spcPct val="100000"/>
              </a:lnSpc>
              <a:spcBef>
                <a:spcPts val="0"/>
              </a:spcBef>
              <a:spcAft>
                <a:spcPts val="0"/>
              </a:spcAft>
              <a:buClr>
                <a:srgbClr val="8D89A4"/>
              </a:buClr>
              <a:buSzPct val="90000"/>
              <a:buFont typeface="Noto Sans Symbols"/>
              <a:buNone/>
            </a:pPr>
            <a:r>
              <a:rPr lang="en-US" sz="1800" b="0" i="0" u="none" strike="noStrike" cap="none" dirty="0">
                <a:solidFill>
                  <a:schemeClr val="lt1"/>
                </a:solidFill>
                <a:latin typeface="Rosarivo"/>
                <a:ea typeface="Rosarivo"/>
                <a:cs typeface="Rosarivo"/>
                <a:sym typeface="Rosarivo"/>
              </a:rPr>
              <a:t>      Catholics, Jews, and foreigners out</a:t>
            </a:r>
          </a:p>
          <a:p>
            <a:pPr marL="1468437" marR="0" lvl="3" indent="-731837" algn="l" rtl="0">
              <a:lnSpc>
                <a:spcPct val="100000"/>
              </a:lnSpc>
              <a:spcBef>
                <a:spcPts val="0"/>
              </a:spcBef>
              <a:spcAft>
                <a:spcPts val="0"/>
              </a:spcAft>
              <a:buClr>
                <a:srgbClr val="8D89A4"/>
              </a:buClr>
              <a:buSzPct val="90000"/>
              <a:buFont typeface="Noto Sans Symbols"/>
              <a:buNone/>
            </a:pPr>
            <a:r>
              <a:rPr lang="en-US" sz="1800" b="0" i="0" u="none" strike="noStrike" cap="none" dirty="0">
                <a:solidFill>
                  <a:schemeClr val="lt1"/>
                </a:solidFill>
                <a:latin typeface="Rosarivo"/>
                <a:ea typeface="Rosarivo"/>
                <a:cs typeface="Rosarivo"/>
                <a:sym typeface="Rosarivo"/>
              </a:rPr>
              <a:t>       of the country</a:t>
            </a:r>
          </a:p>
          <a:p>
            <a:pPr marL="1468437" marR="0" lvl="3" indent="-731837" algn="l" rtl="0">
              <a:lnSpc>
                <a:spcPct val="100000"/>
              </a:lnSpc>
              <a:spcBef>
                <a:spcPts val="0"/>
              </a:spcBef>
              <a:spcAft>
                <a:spcPts val="0"/>
              </a:spcAft>
              <a:buClr>
                <a:srgbClr val="8D89A4"/>
              </a:buClr>
              <a:buSzPct val="90000"/>
              <a:buFont typeface="Noto Sans Symbols"/>
              <a:buNone/>
            </a:pPr>
            <a:endParaRPr sz="1800" b="0" i="0" u="none" strike="noStrike" cap="none" dirty="0">
              <a:solidFill>
                <a:schemeClr val="lt1"/>
              </a:solidFill>
              <a:latin typeface="Rosarivo"/>
              <a:ea typeface="Rosarivo"/>
              <a:cs typeface="Rosarivo"/>
              <a:sym typeface="Rosarivo"/>
            </a:endParaRPr>
          </a:p>
          <a:p>
            <a:pPr marL="1193800" marR="0" lvl="2" indent="-739140" algn="l" rtl="0">
              <a:lnSpc>
                <a:spcPct val="100000"/>
              </a:lnSpc>
              <a:spcBef>
                <a:spcPts val="0"/>
              </a:spcBef>
              <a:spcAft>
                <a:spcPts val="0"/>
              </a:spcAft>
              <a:buClr>
                <a:schemeClr val="accent2"/>
              </a:buClr>
              <a:buSzPct val="85000"/>
              <a:buFont typeface="Arial"/>
              <a:buNone/>
            </a:pPr>
            <a:r>
              <a:rPr lang="en-US" sz="1800" b="0" i="0" u="sng" strike="noStrike" cap="none" dirty="0">
                <a:solidFill>
                  <a:schemeClr val="lt1"/>
                </a:solidFill>
                <a:latin typeface="Rosarivo"/>
                <a:ea typeface="Rosarivo"/>
                <a:cs typeface="Rosarivo"/>
                <a:sym typeface="Rosarivo"/>
              </a:rPr>
              <a:t>Quota System</a:t>
            </a:r>
          </a:p>
          <a:p>
            <a:pPr marL="1468437" marR="0" lvl="3" indent="-731837" algn="l" rtl="0">
              <a:lnSpc>
                <a:spcPct val="100000"/>
              </a:lnSpc>
              <a:spcBef>
                <a:spcPts val="0"/>
              </a:spcBef>
              <a:spcAft>
                <a:spcPts val="0"/>
              </a:spcAft>
              <a:buClr>
                <a:srgbClr val="8D89A4"/>
              </a:buClr>
              <a:buSzPct val="90000"/>
              <a:buFont typeface="Noto Sans Symbols"/>
              <a:buNone/>
            </a:pPr>
            <a:r>
              <a:rPr lang="en-US" sz="1800" b="0" i="0" u="none" strike="noStrike" cap="none" dirty="0">
                <a:solidFill>
                  <a:schemeClr val="lt1"/>
                </a:solidFill>
                <a:latin typeface="Rosarivo"/>
                <a:ea typeface="Rosarivo"/>
                <a:cs typeface="Rosarivo"/>
                <a:sym typeface="Rosarivo"/>
              </a:rPr>
              <a:t>&gt; established the maximum number</a:t>
            </a:r>
          </a:p>
          <a:p>
            <a:pPr marL="1468437" marR="0" lvl="3" indent="-731837" algn="l" rtl="0">
              <a:lnSpc>
                <a:spcPct val="100000"/>
              </a:lnSpc>
              <a:spcBef>
                <a:spcPts val="0"/>
              </a:spcBef>
              <a:spcAft>
                <a:spcPts val="0"/>
              </a:spcAft>
              <a:buClr>
                <a:srgbClr val="8D89A4"/>
              </a:buClr>
              <a:buSzPct val="90000"/>
              <a:buFont typeface="Noto Sans Symbols"/>
              <a:buNone/>
            </a:pPr>
            <a:r>
              <a:rPr lang="en-US" sz="1800" b="0" i="0" u="none" strike="noStrike" cap="none" dirty="0">
                <a:solidFill>
                  <a:schemeClr val="lt1"/>
                </a:solidFill>
                <a:latin typeface="Rosarivo"/>
                <a:ea typeface="Rosarivo"/>
                <a:cs typeface="Rosarivo"/>
                <a:sym typeface="Rosarivo"/>
              </a:rPr>
              <a:t>    of people who could enter the U.S.</a:t>
            </a:r>
          </a:p>
          <a:p>
            <a:pPr marL="1468437" marR="0" lvl="3" indent="-731837" algn="l" rtl="0">
              <a:lnSpc>
                <a:spcPct val="100000"/>
              </a:lnSpc>
              <a:spcBef>
                <a:spcPts val="0"/>
              </a:spcBef>
              <a:spcAft>
                <a:spcPts val="0"/>
              </a:spcAft>
              <a:buClr>
                <a:srgbClr val="8D89A4"/>
              </a:buClr>
              <a:buSzPct val="90000"/>
              <a:buFont typeface="Noto Sans Symbols"/>
              <a:buNone/>
            </a:pPr>
            <a:r>
              <a:rPr lang="en-US" sz="1800" b="0" i="0" u="none" strike="noStrike" cap="none" dirty="0">
                <a:solidFill>
                  <a:schemeClr val="lt1"/>
                </a:solidFill>
                <a:latin typeface="Rosarivo"/>
                <a:ea typeface="Rosarivo"/>
                <a:cs typeface="Rosarivo"/>
                <a:sym typeface="Rosarivo"/>
              </a:rPr>
              <a:t>    from a foreign country</a:t>
            </a:r>
          </a:p>
          <a:p>
            <a:pPr marL="1468437" marR="0" lvl="3" indent="-731837" algn="l" rtl="0">
              <a:lnSpc>
                <a:spcPct val="100000"/>
              </a:lnSpc>
              <a:spcBef>
                <a:spcPts val="0"/>
              </a:spcBef>
              <a:spcAft>
                <a:spcPts val="0"/>
              </a:spcAft>
              <a:buClr>
                <a:srgbClr val="8D89A4"/>
              </a:buClr>
              <a:buSzPct val="90000"/>
              <a:buFont typeface="Noto Sans Symbols"/>
              <a:buNone/>
            </a:pPr>
            <a:r>
              <a:rPr lang="en-US" sz="1800" b="0" i="0" u="none" strike="noStrike" cap="none" dirty="0">
                <a:solidFill>
                  <a:schemeClr val="lt1"/>
                </a:solidFill>
                <a:latin typeface="Rosarivo"/>
                <a:ea typeface="Rosarivo"/>
                <a:cs typeface="Rosarivo"/>
                <a:sym typeface="Rosarivo"/>
              </a:rPr>
              <a:t>    (discriminated against specific </a:t>
            </a:r>
          </a:p>
          <a:p>
            <a:pPr marL="1468437" marR="0" lvl="3" indent="-731837" algn="l" rtl="0">
              <a:lnSpc>
                <a:spcPct val="100000"/>
              </a:lnSpc>
              <a:spcBef>
                <a:spcPts val="0"/>
              </a:spcBef>
              <a:spcAft>
                <a:spcPts val="0"/>
              </a:spcAft>
              <a:buClr>
                <a:srgbClr val="8D89A4"/>
              </a:buClr>
              <a:buSzPct val="90000"/>
              <a:buFont typeface="Noto Sans Symbols"/>
              <a:buNone/>
            </a:pPr>
            <a:r>
              <a:rPr lang="en-US" sz="1800" b="0" i="0" u="none" strike="noStrike" cap="none" dirty="0">
                <a:solidFill>
                  <a:schemeClr val="lt1"/>
                </a:solidFill>
                <a:latin typeface="Rosarivo"/>
                <a:ea typeface="Rosarivo"/>
                <a:cs typeface="Rosarivo"/>
                <a:sym typeface="Rosarivo"/>
              </a:rPr>
              <a:t>     countries) – stopped Japanese</a:t>
            </a:r>
          </a:p>
          <a:p>
            <a:pPr marL="1468437" marR="0" lvl="3" indent="-731837" algn="l" rtl="0">
              <a:lnSpc>
                <a:spcPct val="100000"/>
              </a:lnSpc>
              <a:spcBef>
                <a:spcPts val="0"/>
              </a:spcBef>
              <a:spcAft>
                <a:spcPts val="0"/>
              </a:spcAft>
              <a:buClr>
                <a:srgbClr val="8D89A4"/>
              </a:buClr>
              <a:buSzPct val="90000"/>
              <a:buFont typeface="Noto Sans Symbols"/>
              <a:buNone/>
            </a:pPr>
            <a:r>
              <a:rPr lang="en-US" sz="1800" b="0" i="0" u="none" strike="noStrike" cap="none" dirty="0">
                <a:solidFill>
                  <a:schemeClr val="lt1"/>
                </a:solidFill>
                <a:latin typeface="Rosarivo"/>
                <a:ea typeface="Rosarivo"/>
                <a:cs typeface="Rosarivo"/>
                <a:sym typeface="Rosarivo"/>
              </a:rPr>
              <a:t>     immigration</a:t>
            </a:r>
          </a:p>
        </p:txBody>
      </p:sp>
      <p:sp>
        <p:nvSpPr>
          <p:cNvPr id="283" name="Shape 283"/>
          <p:cNvSpPr txBox="1">
            <a:spLocks noGrp="1"/>
          </p:cNvSpPr>
          <p:nvPr>
            <p:ph type="title"/>
          </p:nvPr>
        </p:nvSpPr>
        <p:spPr>
          <a:xfrm>
            <a:off x="228600" y="0"/>
            <a:ext cx="8686800" cy="762000"/>
          </a:xfrm>
          <a:prstGeom prst="rect">
            <a:avLst/>
          </a:prstGeom>
          <a:noFill/>
          <a:ln>
            <a:noFill/>
          </a:ln>
        </p:spPr>
        <p:txBody>
          <a:bodyPr wrap="square" lIns="45700" tIns="45700" rIns="45700" bIns="45700" anchor="ctr" anchorCtr="0">
            <a:noAutofit/>
          </a:bodyPr>
          <a:lstStyle/>
          <a:p>
            <a:pPr marL="0" marR="0" lvl="0" indent="-304800" algn="l" rtl="0">
              <a:lnSpc>
                <a:spcPct val="100000"/>
              </a:lnSpc>
              <a:spcBef>
                <a:spcPts val="0"/>
              </a:spcBef>
              <a:spcAft>
                <a:spcPts val="0"/>
              </a:spcAft>
              <a:buClr>
                <a:srgbClr val="F7DF56"/>
              </a:buClr>
              <a:buSzPct val="100000"/>
              <a:buFont typeface="Source Sans Pro"/>
              <a:buNone/>
            </a:pPr>
            <a:r>
              <a:rPr lang="en-US" sz="4800" b="1" i="0" u="none" strike="noStrike" cap="none">
                <a:solidFill>
                  <a:srgbClr val="F7DF56"/>
                </a:solidFill>
                <a:latin typeface="Source Sans Pro"/>
                <a:ea typeface="Source Sans Pro"/>
                <a:cs typeface="Source Sans Pro"/>
                <a:sym typeface="Source Sans Pro"/>
              </a:rPr>
              <a:t>Limiting Immigration</a:t>
            </a:r>
          </a:p>
        </p:txBody>
      </p:sp>
      <p:pic>
        <p:nvPicPr>
          <p:cNvPr id="286" name="Shape 286"/>
          <p:cNvPicPr preferRelativeResize="0"/>
          <p:nvPr/>
        </p:nvPicPr>
        <p:blipFill rotWithShape="1">
          <a:blip r:embed="rId3">
            <a:alphaModFix/>
          </a:blip>
          <a:srcRect/>
          <a:stretch/>
        </p:blipFill>
        <p:spPr>
          <a:xfrm>
            <a:off x="6096000" y="304801"/>
            <a:ext cx="2814401" cy="1892414"/>
          </a:xfrm>
          <a:prstGeom prst="rect">
            <a:avLst/>
          </a:prstGeom>
          <a:noFill/>
          <a:ln>
            <a:noFill/>
          </a:ln>
        </p:spPr>
      </p:pic>
      <p:pic>
        <p:nvPicPr>
          <p:cNvPr id="1026"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6126" y="2362200"/>
            <a:ext cx="3876675"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4506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42862" y="838200"/>
            <a:ext cx="9024937" cy="5562600"/>
          </a:xfrm>
          <a:prstGeom prst="rect">
            <a:avLst/>
          </a:prstGeom>
          <a:noFill/>
          <a:ln>
            <a:noFill/>
          </a:ln>
        </p:spPr>
        <p:txBody>
          <a:bodyPr wrap="square" lIns="91425" tIns="45700" rIns="91425" bIns="45700" anchor="t" anchorCtr="0">
            <a:noAutofit/>
          </a:bodyPr>
          <a:lstStyle/>
          <a:p>
            <a:pPr marL="911225" marR="0" lvl="1" indent="-619125" algn="l" rtl="0">
              <a:lnSpc>
                <a:spcPct val="100000"/>
              </a:lnSpc>
              <a:spcBef>
                <a:spcPts val="0"/>
              </a:spcBef>
              <a:spcAft>
                <a:spcPts val="0"/>
              </a:spcAft>
              <a:buClr>
                <a:schemeClr val="accent1"/>
              </a:buClr>
              <a:buSzPct val="90000"/>
              <a:buFont typeface="Noto Sans Symbols"/>
              <a:buChar char="●"/>
            </a:pPr>
            <a:r>
              <a:rPr lang="en-US" sz="2600" b="0" i="0" u="none" strike="noStrike" cap="none" dirty="0">
                <a:solidFill>
                  <a:schemeClr val="lt1"/>
                </a:solidFill>
                <a:latin typeface="Rosarivo"/>
                <a:ea typeface="Rosarivo"/>
                <a:cs typeface="Rosarivo"/>
                <a:sym typeface="Rosarivo"/>
              </a:rPr>
              <a:t>postwar conflict festered between labor and management. </a:t>
            </a:r>
          </a:p>
          <a:p>
            <a:pPr marL="911225" marR="0" lvl="1" indent="-619125" algn="l" rtl="0">
              <a:lnSpc>
                <a:spcPct val="100000"/>
              </a:lnSpc>
              <a:spcBef>
                <a:spcPts val="0"/>
              </a:spcBef>
              <a:spcAft>
                <a:spcPts val="0"/>
              </a:spcAft>
              <a:buClr>
                <a:schemeClr val="accent1"/>
              </a:buClr>
              <a:buSzPct val="90000"/>
              <a:buFont typeface="Noto Sans Symbols"/>
              <a:buChar char="●"/>
            </a:pPr>
            <a:r>
              <a:rPr lang="en-US" sz="2600" b="0" i="0" u="none" strike="noStrike" cap="none" dirty="0">
                <a:solidFill>
                  <a:schemeClr val="lt1"/>
                </a:solidFill>
                <a:latin typeface="Rosarivo"/>
                <a:ea typeface="Rosarivo"/>
                <a:cs typeface="Rosarivo"/>
                <a:sym typeface="Rosarivo"/>
              </a:rPr>
              <a:t>during the war, workers could not strike; nothing could interfere with the war effort.</a:t>
            </a:r>
          </a:p>
          <a:p>
            <a:pPr marL="911225" marR="0" lvl="1" indent="-619125" algn="l" rtl="0">
              <a:lnSpc>
                <a:spcPct val="100000"/>
              </a:lnSpc>
              <a:spcBef>
                <a:spcPts val="0"/>
              </a:spcBef>
              <a:spcAft>
                <a:spcPts val="0"/>
              </a:spcAft>
              <a:buClr>
                <a:schemeClr val="accent1"/>
              </a:buClr>
              <a:buSzPct val="90000"/>
              <a:buFont typeface="Noto Sans Symbols"/>
              <a:buChar char="●"/>
            </a:pPr>
            <a:r>
              <a:rPr lang="en-US" sz="2600" b="0" i="0" u="none" strike="noStrike" cap="none" dirty="0">
                <a:solidFill>
                  <a:schemeClr val="lt1"/>
                </a:solidFill>
                <a:latin typeface="Rosarivo"/>
                <a:ea typeface="Rosarivo"/>
                <a:cs typeface="Rosarivo"/>
                <a:sym typeface="Rosarivo"/>
              </a:rPr>
              <a:t>1919: more than 3,000 strikes</a:t>
            </a:r>
          </a:p>
          <a:p>
            <a:pPr marL="911225" marR="0" lvl="1" indent="-619125" algn="l" rtl="0">
              <a:lnSpc>
                <a:spcPct val="100000"/>
              </a:lnSpc>
              <a:spcBef>
                <a:spcPts val="0"/>
              </a:spcBef>
              <a:spcAft>
                <a:spcPts val="0"/>
              </a:spcAft>
              <a:buClr>
                <a:schemeClr val="accent1"/>
              </a:buClr>
              <a:buSzPct val="90000"/>
              <a:buFont typeface="Noto Sans Symbols"/>
              <a:buChar char="●"/>
            </a:pPr>
            <a:r>
              <a:rPr lang="en-US" sz="2600" b="0" i="0" u="none" strike="noStrike" cap="none" dirty="0">
                <a:solidFill>
                  <a:schemeClr val="lt1"/>
                </a:solidFill>
                <a:latin typeface="Rosarivo"/>
                <a:ea typeface="Rosarivo"/>
                <a:cs typeface="Rosarivo"/>
                <a:sym typeface="Rosarivo"/>
              </a:rPr>
              <a:t>4,000,000 workers walked off the job</a:t>
            </a:r>
          </a:p>
          <a:p>
            <a:pPr marL="911225" marR="0" lvl="1" indent="-619125" algn="l" rtl="0">
              <a:lnSpc>
                <a:spcPct val="100000"/>
              </a:lnSpc>
              <a:spcBef>
                <a:spcPts val="0"/>
              </a:spcBef>
              <a:spcAft>
                <a:spcPts val="0"/>
              </a:spcAft>
              <a:buClr>
                <a:schemeClr val="accent1"/>
              </a:buClr>
              <a:buSzPct val="90000"/>
              <a:buFont typeface="Noto Sans Symbols"/>
              <a:buChar char="●"/>
            </a:pPr>
            <a:r>
              <a:rPr lang="en-US" sz="2600" b="0" i="0" u="none" strike="noStrike" cap="none" dirty="0">
                <a:solidFill>
                  <a:schemeClr val="lt1"/>
                </a:solidFill>
                <a:latin typeface="Rosarivo"/>
                <a:ea typeface="Rosarivo"/>
                <a:cs typeface="Rosarivo"/>
                <a:sym typeface="Rosarivo"/>
              </a:rPr>
              <a:t>Workers wanted more money and the ability to join unions. </a:t>
            </a:r>
          </a:p>
          <a:p>
            <a:pPr marL="911225" marR="0" lvl="1" indent="-767715" algn="l" rtl="0">
              <a:lnSpc>
                <a:spcPct val="100000"/>
              </a:lnSpc>
              <a:spcBef>
                <a:spcPts val="0"/>
              </a:spcBef>
              <a:spcAft>
                <a:spcPts val="0"/>
              </a:spcAft>
              <a:buClr>
                <a:schemeClr val="accent1"/>
              </a:buClr>
              <a:buSzPct val="90000"/>
              <a:buFont typeface="Noto Sans Symbols"/>
              <a:buNone/>
            </a:pPr>
            <a:endParaRPr sz="2600" b="0" i="0" u="sng" strike="noStrike" cap="none" dirty="0">
              <a:solidFill>
                <a:schemeClr val="lt1"/>
              </a:solidFill>
              <a:latin typeface="Rosarivo"/>
              <a:ea typeface="Rosarivo"/>
              <a:cs typeface="Rosarivo"/>
              <a:sym typeface="Rosarivo"/>
            </a:endParaRPr>
          </a:p>
          <a:p>
            <a:pPr marL="911225" marR="0" lvl="1" indent="-767715" algn="l" rtl="0">
              <a:lnSpc>
                <a:spcPct val="100000"/>
              </a:lnSpc>
              <a:spcBef>
                <a:spcPts val="0"/>
              </a:spcBef>
              <a:spcAft>
                <a:spcPts val="0"/>
              </a:spcAft>
              <a:buClr>
                <a:schemeClr val="accent1"/>
              </a:buClr>
              <a:buSzPct val="90000"/>
              <a:buFont typeface="Noto Sans Symbols"/>
              <a:buNone/>
            </a:pPr>
            <a:endParaRPr sz="2600" b="0" i="0" u="sng" strike="noStrike" cap="none" dirty="0">
              <a:solidFill>
                <a:schemeClr val="lt1"/>
              </a:solidFill>
              <a:latin typeface="Rosarivo"/>
              <a:ea typeface="Rosarivo"/>
              <a:cs typeface="Rosarivo"/>
              <a:sym typeface="Rosarivo"/>
            </a:endParaRPr>
          </a:p>
          <a:p>
            <a:pPr marL="911225" marR="0" lvl="1" indent="-767715" algn="l" rtl="0">
              <a:lnSpc>
                <a:spcPct val="100000"/>
              </a:lnSpc>
              <a:spcBef>
                <a:spcPts val="0"/>
              </a:spcBef>
              <a:spcAft>
                <a:spcPts val="0"/>
              </a:spcAft>
              <a:buClr>
                <a:schemeClr val="accent1"/>
              </a:buClr>
              <a:buSzPct val="90000"/>
              <a:buFont typeface="Noto Sans Symbols"/>
              <a:buNone/>
            </a:pPr>
            <a:r>
              <a:rPr lang="en-US" sz="2600" b="0" i="0" u="none" strike="noStrike" cap="none" dirty="0">
                <a:solidFill>
                  <a:schemeClr val="lt1"/>
                </a:solidFill>
                <a:latin typeface="Rosarivo"/>
                <a:ea typeface="Rosarivo"/>
                <a:cs typeface="Rosarivo"/>
                <a:sym typeface="Rosarivo"/>
              </a:rPr>
              <a:t>Three Main Strikes</a:t>
            </a:r>
          </a:p>
          <a:p>
            <a:pPr marL="1041400" marR="0" lvl="2" indent="-457200" algn="l" rtl="0">
              <a:lnSpc>
                <a:spcPct val="100000"/>
              </a:lnSpc>
              <a:spcBef>
                <a:spcPts val="0"/>
              </a:spcBef>
              <a:spcAft>
                <a:spcPts val="0"/>
              </a:spcAft>
              <a:buClr>
                <a:schemeClr val="accent2"/>
              </a:buClr>
              <a:buSzPct val="85000"/>
              <a:buFont typeface="Source Sans Pro"/>
              <a:buAutoNum type="arabicPeriod"/>
            </a:pPr>
            <a:r>
              <a:rPr lang="en-US" sz="2600" b="0" i="0" u="none" strike="noStrike" cap="none" dirty="0">
                <a:solidFill>
                  <a:schemeClr val="lt1"/>
                </a:solidFill>
                <a:latin typeface="Rosarivo"/>
                <a:ea typeface="Rosarivo"/>
                <a:cs typeface="Rosarivo"/>
                <a:sym typeface="Rosarivo"/>
              </a:rPr>
              <a:t>The Boston Police Strike</a:t>
            </a:r>
          </a:p>
          <a:p>
            <a:pPr marL="1041400" marR="0" lvl="2" indent="-457200" algn="l" rtl="0">
              <a:lnSpc>
                <a:spcPct val="100000"/>
              </a:lnSpc>
              <a:spcBef>
                <a:spcPts val="0"/>
              </a:spcBef>
              <a:spcAft>
                <a:spcPts val="0"/>
              </a:spcAft>
              <a:buClr>
                <a:schemeClr val="accent2"/>
              </a:buClr>
              <a:buSzPct val="85000"/>
              <a:buFont typeface="Source Sans Pro"/>
              <a:buAutoNum type="arabicPeriod"/>
            </a:pPr>
            <a:r>
              <a:rPr lang="en-US" sz="2600" b="0" i="0" u="none" strike="noStrike" cap="none" dirty="0">
                <a:solidFill>
                  <a:schemeClr val="lt1"/>
                </a:solidFill>
                <a:latin typeface="Rosarivo"/>
                <a:ea typeface="Rosarivo"/>
                <a:cs typeface="Rosarivo"/>
                <a:sym typeface="Rosarivo"/>
              </a:rPr>
              <a:t>The Steel Mill Strike</a:t>
            </a:r>
          </a:p>
          <a:p>
            <a:pPr marL="1041400" marR="0" lvl="2" indent="-457200" algn="l" rtl="0">
              <a:lnSpc>
                <a:spcPct val="100000"/>
              </a:lnSpc>
              <a:spcBef>
                <a:spcPts val="0"/>
              </a:spcBef>
              <a:spcAft>
                <a:spcPts val="0"/>
              </a:spcAft>
              <a:buClr>
                <a:schemeClr val="accent2"/>
              </a:buClr>
              <a:buSzPct val="85000"/>
              <a:buFont typeface="Source Sans Pro"/>
              <a:buAutoNum type="arabicPeriod"/>
            </a:pPr>
            <a:r>
              <a:rPr lang="en-US" sz="2600" b="0" i="0" u="none" strike="noStrike" cap="none" dirty="0">
                <a:solidFill>
                  <a:schemeClr val="lt1"/>
                </a:solidFill>
                <a:latin typeface="Rosarivo"/>
                <a:ea typeface="Rosarivo"/>
                <a:cs typeface="Rosarivo"/>
                <a:sym typeface="Rosarivo"/>
              </a:rPr>
              <a:t>Coal Miner’s Strike</a:t>
            </a:r>
          </a:p>
          <a:p>
            <a:pPr marL="609600" marR="0" lvl="0" indent="-751840" algn="l" rtl="0">
              <a:lnSpc>
                <a:spcPct val="100000"/>
              </a:lnSpc>
              <a:spcBef>
                <a:spcPts val="560"/>
              </a:spcBef>
              <a:spcAft>
                <a:spcPts val="0"/>
              </a:spcAft>
              <a:buClr>
                <a:schemeClr val="accent1"/>
              </a:buClr>
              <a:buSzPct val="80000"/>
              <a:buFont typeface="Noto Sans Symbols"/>
              <a:buNone/>
            </a:pPr>
            <a:endParaRPr sz="2800" b="0" i="0" u="sng" dirty="0">
              <a:solidFill>
                <a:schemeClr val="lt1"/>
              </a:solidFill>
              <a:latin typeface="Arial"/>
              <a:ea typeface="Arial"/>
              <a:cs typeface="Arial"/>
              <a:sym typeface="Arial"/>
            </a:endParaRPr>
          </a:p>
          <a:p>
            <a:pPr marL="419100" marR="0" lvl="0" indent="-393700" algn="l" rtl="0">
              <a:spcBef>
                <a:spcPts val="560"/>
              </a:spcBef>
              <a:spcAft>
                <a:spcPts val="0"/>
              </a:spcAft>
              <a:buClr>
                <a:schemeClr val="accent1"/>
              </a:buClr>
              <a:buSzPct val="80000"/>
              <a:buFont typeface="Noto Sans Symbols"/>
              <a:buNone/>
            </a:pPr>
            <a:endParaRPr sz="2800" b="0" i="0" u="sng" dirty="0">
              <a:solidFill>
                <a:schemeClr val="lt1"/>
              </a:solidFill>
              <a:latin typeface="Arial"/>
              <a:ea typeface="Arial"/>
              <a:cs typeface="Arial"/>
              <a:sym typeface="Arial"/>
            </a:endParaRPr>
          </a:p>
        </p:txBody>
      </p:sp>
      <p:sp>
        <p:nvSpPr>
          <p:cNvPr id="297" name="Shape 297"/>
          <p:cNvSpPr txBox="1">
            <a:spLocks noGrp="1"/>
          </p:cNvSpPr>
          <p:nvPr>
            <p:ph type="title"/>
          </p:nvPr>
        </p:nvSpPr>
        <p:spPr>
          <a:xfrm>
            <a:off x="304800" y="0"/>
            <a:ext cx="8610600" cy="838200"/>
          </a:xfrm>
          <a:prstGeom prst="rect">
            <a:avLst/>
          </a:prstGeom>
          <a:noFill/>
          <a:ln>
            <a:noFill/>
          </a:ln>
        </p:spPr>
        <p:txBody>
          <a:bodyPr wrap="square" lIns="45700" tIns="45700" rIns="45700" bIns="45700" anchor="ctr" anchorCtr="0">
            <a:noAutofit/>
          </a:bodyPr>
          <a:lstStyle/>
          <a:p>
            <a:pPr marL="0" marR="0" lvl="0" indent="-304800" algn="ctr" rtl="0">
              <a:lnSpc>
                <a:spcPct val="100000"/>
              </a:lnSpc>
              <a:spcBef>
                <a:spcPts val="0"/>
              </a:spcBef>
              <a:spcAft>
                <a:spcPts val="0"/>
              </a:spcAft>
              <a:buClr>
                <a:srgbClr val="F7DF56"/>
              </a:buClr>
              <a:buSzPct val="100000"/>
              <a:buFont typeface="Source Sans Pro"/>
              <a:buNone/>
            </a:pPr>
            <a:r>
              <a:rPr lang="en-US" sz="4800" b="1" i="0" u="none" strike="noStrike" cap="none">
                <a:solidFill>
                  <a:srgbClr val="F7DF56"/>
                </a:solidFill>
                <a:latin typeface="Source Sans Pro"/>
                <a:ea typeface="Source Sans Pro"/>
                <a:cs typeface="Source Sans Pro"/>
                <a:sym typeface="Source Sans Pro"/>
              </a:rPr>
              <a:t>A Time of Labor Unrest</a:t>
            </a:r>
          </a:p>
        </p:txBody>
      </p:sp>
      <p:pic>
        <p:nvPicPr>
          <p:cNvPr id="298" name="Shape 298" descr="1920 strikes.bmp"/>
          <p:cNvPicPr preferRelativeResize="0"/>
          <p:nvPr/>
        </p:nvPicPr>
        <p:blipFill rotWithShape="1">
          <a:blip r:embed="rId3">
            <a:alphaModFix/>
          </a:blip>
          <a:srcRect/>
          <a:stretch/>
        </p:blipFill>
        <p:spPr>
          <a:xfrm>
            <a:off x="5105400" y="3810000"/>
            <a:ext cx="3765069" cy="2728135"/>
          </a:xfrm>
          <a:prstGeom prst="rect">
            <a:avLst/>
          </a:prstGeom>
          <a:noFill/>
          <a:ln>
            <a:noFill/>
          </a:ln>
        </p:spPr>
      </p:pic>
    </p:spTree>
    <p:extLst>
      <p:ext uri="{BB962C8B-B14F-4D97-AF65-F5344CB8AC3E}">
        <p14:creationId xmlns:p14="http://schemas.microsoft.com/office/powerpoint/2010/main" val="2606326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4216400" y="1066800"/>
            <a:ext cx="4876800" cy="5715000"/>
          </a:xfrm>
          <a:prstGeom prst="rect">
            <a:avLst/>
          </a:prstGeom>
          <a:noFill/>
          <a:ln>
            <a:noFill/>
          </a:ln>
        </p:spPr>
        <p:txBody>
          <a:bodyPr wrap="square" lIns="91425" tIns="45700" rIns="91425" bIns="45700" anchor="t" anchorCtr="0">
            <a:noAutofit/>
          </a:bodyPr>
          <a:lstStyle/>
          <a:p>
            <a:pPr marL="722312" marR="0" lvl="1" indent="-277812" algn="l" rtl="0">
              <a:lnSpc>
                <a:spcPct val="100000"/>
              </a:lnSpc>
              <a:spcBef>
                <a:spcPts val="0"/>
              </a:spcBef>
              <a:spcAft>
                <a:spcPts val="0"/>
              </a:spcAft>
              <a:buClr>
                <a:schemeClr val="accent1"/>
              </a:buClr>
              <a:buSzPct val="90000"/>
              <a:buFont typeface="Noto Sans Symbols"/>
              <a:buChar char="●"/>
            </a:pPr>
            <a:r>
              <a:rPr lang="en-US" sz="2000" b="0" i="0" u="none" strike="noStrike" cap="none" dirty="0">
                <a:solidFill>
                  <a:schemeClr val="lt1"/>
                </a:solidFill>
                <a:latin typeface="Rosarivo"/>
                <a:ea typeface="Rosarivo"/>
                <a:cs typeface="Rosarivo"/>
                <a:sym typeface="Rosarivo"/>
              </a:rPr>
              <a:t>in spite of limited gains, the 1920s hurt the labor movement badly.</a:t>
            </a:r>
          </a:p>
          <a:p>
            <a:pPr marL="722312" marR="0" lvl="1" indent="-277812" algn="l" rtl="0">
              <a:lnSpc>
                <a:spcPct val="100000"/>
              </a:lnSpc>
              <a:spcBef>
                <a:spcPts val="520"/>
              </a:spcBef>
              <a:spcAft>
                <a:spcPts val="0"/>
              </a:spcAft>
              <a:buClr>
                <a:schemeClr val="accent1"/>
              </a:buClr>
              <a:buSzPct val="90000"/>
              <a:buFont typeface="Noto Sans Symbols"/>
              <a:buChar char="●"/>
            </a:pPr>
            <a:r>
              <a:rPr lang="en-US" sz="2000" b="0" i="0" u="sng" strike="noStrike" cap="none" dirty="0">
                <a:solidFill>
                  <a:schemeClr val="lt1"/>
                </a:solidFill>
                <a:latin typeface="Rosarivo"/>
                <a:ea typeface="Rosarivo"/>
                <a:cs typeface="Rosarivo"/>
                <a:sym typeface="Rosarivo"/>
              </a:rPr>
              <a:t>union membership dropped  dramatically </a:t>
            </a:r>
            <a:r>
              <a:rPr lang="en-US" sz="2000" b="0" i="0" u="none" strike="noStrike" cap="none" dirty="0">
                <a:solidFill>
                  <a:schemeClr val="lt1"/>
                </a:solidFill>
                <a:latin typeface="Rosarivo"/>
                <a:ea typeface="Rosarivo"/>
                <a:cs typeface="Rosarivo"/>
                <a:sym typeface="Rosarivo"/>
              </a:rPr>
              <a:t>from five to 3.5 million people</a:t>
            </a:r>
          </a:p>
          <a:p>
            <a:pPr marL="1279525" marR="0" lvl="3" indent="-238125" algn="l" rtl="0">
              <a:lnSpc>
                <a:spcPct val="100000"/>
              </a:lnSpc>
              <a:spcBef>
                <a:spcPts val="480"/>
              </a:spcBef>
              <a:spcAft>
                <a:spcPts val="0"/>
              </a:spcAft>
              <a:buClr>
                <a:srgbClr val="8D89A4"/>
              </a:buClr>
              <a:buSzPct val="90000"/>
              <a:buFont typeface="Noto Sans Symbols"/>
              <a:buChar char="●"/>
            </a:pPr>
            <a:r>
              <a:rPr lang="en-US" b="0" i="0" u="none" strike="noStrike" cap="none" dirty="0">
                <a:solidFill>
                  <a:schemeClr val="lt1"/>
                </a:solidFill>
                <a:latin typeface="Rosarivo"/>
                <a:ea typeface="Rosarivo"/>
                <a:cs typeface="Rosarivo"/>
                <a:sym typeface="Rosarivo"/>
              </a:rPr>
              <a:t>work force consisted of immigrants willing to work in poor conditions</a:t>
            </a:r>
          </a:p>
          <a:p>
            <a:pPr marL="1279525" marR="0" lvl="3" indent="-238125" algn="l" rtl="0">
              <a:lnSpc>
                <a:spcPct val="100000"/>
              </a:lnSpc>
              <a:spcBef>
                <a:spcPts val="480"/>
              </a:spcBef>
              <a:spcAft>
                <a:spcPts val="0"/>
              </a:spcAft>
              <a:buClr>
                <a:srgbClr val="8D89A4"/>
              </a:buClr>
              <a:buSzPct val="90000"/>
              <a:buFont typeface="Noto Sans Symbols"/>
              <a:buChar char="●"/>
            </a:pPr>
            <a:r>
              <a:rPr lang="en-US" b="0" i="0" u="none" strike="noStrike" cap="none" dirty="0">
                <a:solidFill>
                  <a:schemeClr val="lt1"/>
                </a:solidFill>
                <a:latin typeface="Rosarivo"/>
                <a:ea typeface="Rosarivo"/>
                <a:cs typeface="Rosarivo"/>
                <a:sym typeface="Rosarivo"/>
              </a:rPr>
              <a:t>language barriers led to difficulty in organizing</a:t>
            </a:r>
          </a:p>
          <a:p>
            <a:pPr marL="1279525" marR="0" lvl="3" indent="-238125" algn="l" rtl="0">
              <a:lnSpc>
                <a:spcPct val="100000"/>
              </a:lnSpc>
              <a:spcBef>
                <a:spcPts val="480"/>
              </a:spcBef>
              <a:spcAft>
                <a:spcPts val="0"/>
              </a:spcAft>
              <a:buClr>
                <a:srgbClr val="8D89A4"/>
              </a:buClr>
              <a:buSzPct val="90000"/>
              <a:buFont typeface="Noto Sans Symbols"/>
              <a:buChar char="●"/>
            </a:pPr>
            <a:r>
              <a:rPr lang="en-US" b="0" i="0" u="none" strike="noStrike" cap="none" dirty="0">
                <a:solidFill>
                  <a:schemeClr val="lt1"/>
                </a:solidFill>
                <a:latin typeface="Rosarivo"/>
                <a:ea typeface="Rosarivo"/>
                <a:cs typeface="Rosarivo"/>
                <a:sym typeface="Rosarivo"/>
              </a:rPr>
              <a:t>previous farmers were used to depending on themselves</a:t>
            </a:r>
          </a:p>
          <a:p>
            <a:pPr marL="1279525" marR="0" lvl="3" indent="-238125" algn="l" rtl="0">
              <a:lnSpc>
                <a:spcPct val="100000"/>
              </a:lnSpc>
              <a:spcBef>
                <a:spcPts val="480"/>
              </a:spcBef>
              <a:spcAft>
                <a:spcPts val="0"/>
              </a:spcAft>
              <a:buClr>
                <a:srgbClr val="8D89A4"/>
              </a:buClr>
              <a:buSzPct val="90000"/>
              <a:buFont typeface="Noto Sans Symbols"/>
              <a:buChar char="●"/>
            </a:pPr>
            <a:r>
              <a:rPr lang="en-US" b="0" i="0" u="none" strike="noStrike" cap="none" dirty="0">
                <a:solidFill>
                  <a:schemeClr val="lt1"/>
                </a:solidFill>
                <a:latin typeface="Rosarivo"/>
                <a:ea typeface="Rosarivo"/>
                <a:cs typeface="Rosarivo"/>
                <a:sym typeface="Rosarivo"/>
              </a:rPr>
              <a:t>most unions excluded African Americans</a:t>
            </a:r>
          </a:p>
        </p:txBody>
      </p:sp>
      <p:sp>
        <p:nvSpPr>
          <p:cNvPr id="304" name="Shape 304"/>
          <p:cNvSpPr txBox="1">
            <a:spLocks noGrp="1"/>
          </p:cNvSpPr>
          <p:nvPr>
            <p:ph type="title"/>
          </p:nvPr>
        </p:nvSpPr>
        <p:spPr>
          <a:xfrm>
            <a:off x="228600" y="76200"/>
            <a:ext cx="8686800" cy="914400"/>
          </a:xfrm>
          <a:prstGeom prst="rect">
            <a:avLst/>
          </a:prstGeom>
          <a:noFill/>
          <a:ln>
            <a:noFill/>
          </a:ln>
        </p:spPr>
        <p:txBody>
          <a:bodyPr wrap="square" lIns="45700" tIns="45700" rIns="45700" bIns="45700" anchor="ctr" anchorCtr="0">
            <a:noAutofit/>
          </a:bodyPr>
          <a:lstStyle/>
          <a:p>
            <a:pPr marL="0" marR="0" lvl="0" indent="-304800" algn="ctr" rtl="0">
              <a:lnSpc>
                <a:spcPct val="100000"/>
              </a:lnSpc>
              <a:spcBef>
                <a:spcPts val="0"/>
              </a:spcBef>
              <a:spcAft>
                <a:spcPts val="0"/>
              </a:spcAft>
              <a:buClr>
                <a:srgbClr val="F7DF56"/>
              </a:buClr>
              <a:buSzPct val="100000"/>
              <a:buFont typeface="Source Sans Pro"/>
              <a:buNone/>
            </a:pPr>
            <a:r>
              <a:rPr lang="en-US" sz="4800" b="1" i="0" u="none" strike="noStrike" cap="none">
                <a:solidFill>
                  <a:srgbClr val="F7DF56"/>
                </a:solidFill>
                <a:latin typeface="Source Sans Pro"/>
                <a:ea typeface="Source Sans Pro"/>
                <a:cs typeface="Source Sans Pro"/>
                <a:sym typeface="Source Sans Pro"/>
              </a:rPr>
              <a:t>A Time of Labor Unrest</a:t>
            </a:r>
          </a:p>
        </p:txBody>
      </p:sp>
      <p:pic>
        <p:nvPicPr>
          <p:cNvPr id="305" name="Shape 305" descr="http://cdn.dipity.com/uploads/events/fedb6732e4dcfcfff1c443b4d37be944_1M.png"/>
          <p:cNvPicPr preferRelativeResize="0"/>
          <p:nvPr/>
        </p:nvPicPr>
        <p:blipFill rotWithShape="1">
          <a:blip r:embed="rId3">
            <a:alphaModFix/>
          </a:blip>
          <a:srcRect/>
          <a:stretch/>
        </p:blipFill>
        <p:spPr>
          <a:xfrm>
            <a:off x="304800" y="1447800"/>
            <a:ext cx="4186914" cy="4944085"/>
          </a:xfrm>
          <a:prstGeom prst="rect">
            <a:avLst/>
          </a:prstGeom>
          <a:noFill/>
          <a:ln>
            <a:noFill/>
          </a:ln>
        </p:spPr>
      </p:pic>
      <p:sp>
        <p:nvSpPr>
          <p:cNvPr id="5" name="TextBox 4"/>
          <p:cNvSpPr txBox="1"/>
          <p:nvPr/>
        </p:nvSpPr>
        <p:spPr>
          <a:xfrm>
            <a:off x="4572000" y="6248400"/>
            <a:ext cx="4572000" cy="307777"/>
          </a:xfrm>
          <a:prstGeom prst="rect">
            <a:avLst/>
          </a:prstGeom>
          <a:noFill/>
        </p:spPr>
        <p:txBody>
          <a:bodyPr wrap="square" rtlCol="0">
            <a:spAutoFit/>
          </a:bodyPr>
          <a:lstStyle/>
          <a:p>
            <a:r>
              <a:rPr lang="en-US" sz="1400" kern="0" dirty="0">
                <a:solidFill>
                  <a:srgbClr val="FFFF00"/>
                </a:solidFill>
                <a:cs typeface="Arial"/>
                <a:sym typeface="Arial"/>
              </a:rPr>
              <a:t>EQ: How were labor movements hurt by the 1920s?</a:t>
            </a:r>
            <a:endParaRPr lang="en-US" sz="1400" kern="0" dirty="0">
              <a:solidFill>
                <a:srgbClr val="FFFF00"/>
              </a:solidFill>
              <a:cs typeface="Arial"/>
              <a:sym typeface="Arial"/>
            </a:endParaRPr>
          </a:p>
        </p:txBody>
      </p:sp>
    </p:spTree>
    <p:extLst>
      <p:ext uri="{BB962C8B-B14F-4D97-AF65-F5344CB8AC3E}">
        <p14:creationId xmlns:p14="http://schemas.microsoft.com/office/powerpoint/2010/main" val="1617994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152400" y="1417637"/>
            <a:ext cx="8839200" cy="5211762"/>
          </a:xfrm>
          <a:prstGeom prst="rect">
            <a:avLst/>
          </a:prstGeom>
          <a:noFill/>
          <a:ln>
            <a:noFill/>
          </a:ln>
        </p:spPr>
        <p:txBody>
          <a:bodyPr wrap="square" lIns="91425" tIns="45700" rIns="91425" bIns="45700" anchor="t" anchorCtr="0">
            <a:noAutofit/>
          </a:bodyPr>
          <a:lstStyle/>
          <a:p>
            <a:pPr marL="0" marR="0" lvl="0" indent="-243840" algn="l" rtl="0">
              <a:lnSpc>
                <a:spcPct val="100000"/>
              </a:lnSpc>
              <a:spcBef>
                <a:spcPts val="0"/>
              </a:spcBef>
              <a:spcAft>
                <a:spcPts val="0"/>
              </a:spcAft>
              <a:buClr>
                <a:schemeClr val="accent1"/>
              </a:buClr>
              <a:buSzPct val="80000"/>
              <a:buFont typeface="Noto Sans Symbols"/>
              <a:buNone/>
            </a:pPr>
            <a:r>
              <a:rPr lang="en-US" sz="4800" b="0" i="0" u="none">
                <a:solidFill>
                  <a:schemeClr val="lt1"/>
                </a:solidFill>
                <a:latin typeface="Rosarivo"/>
                <a:ea typeface="Rosarivo"/>
                <a:cs typeface="Rosarivo"/>
                <a:sym typeface="Rosarivo"/>
              </a:rPr>
              <a:t>Do you think Americans were justified in their fear of radicals and foreigners in the decade following World War I?  </a:t>
            </a:r>
          </a:p>
          <a:p>
            <a:pPr marL="0" marR="0" lvl="0" indent="-243840" algn="ctr" rtl="0">
              <a:lnSpc>
                <a:spcPct val="100000"/>
              </a:lnSpc>
              <a:spcBef>
                <a:spcPts val="0"/>
              </a:spcBef>
              <a:spcAft>
                <a:spcPts val="0"/>
              </a:spcAft>
              <a:buClr>
                <a:schemeClr val="accent1"/>
              </a:buClr>
              <a:buSzPct val="80000"/>
              <a:buFont typeface="Noto Sans Symbols"/>
              <a:buNone/>
            </a:pPr>
            <a:r>
              <a:rPr lang="en-US" sz="4800" b="0" i="0" u="none">
                <a:solidFill>
                  <a:schemeClr val="lt1"/>
                </a:solidFill>
                <a:latin typeface="Rosarivo"/>
                <a:ea typeface="Rosarivo"/>
                <a:cs typeface="Rosarivo"/>
                <a:sym typeface="Rosarivo"/>
              </a:rPr>
              <a:t>Justify your answer.</a:t>
            </a:r>
          </a:p>
          <a:p>
            <a:pPr marL="0" marR="0" lvl="0" indent="-203200" algn="l" rtl="0">
              <a:lnSpc>
                <a:spcPct val="100000"/>
              </a:lnSpc>
              <a:spcBef>
                <a:spcPts val="0"/>
              </a:spcBef>
              <a:spcAft>
                <a:spcPts val="0"/>
              </a:spcAft>
              <a:buClr>
                <a:schemeClr val="accent1"/>
              </a:buClr>
              <a:buSzPct val="80000"/>
              <a:buFont typeface="Noto Sans Symbols"/>
              <a:buNone/>
            </a:pPr>
            <a:endParaRPr sz="4000" b="0" i="0" u="none">
              <a:solidFill>
                <a:schemeClr val="lt1"/>
              </a:solidFill>
              <a:latin typeface="Rosarivo"/>
              <a:ea typeface="Rosarivo"/>
              <a:cs typeface="Rosarivo"/>
              <a:sym typeface="Rosarivo"/>
            </a:endParaRPr>
          </a:p>
          <a:p>
            <a:pPr marL="0" marR="0" lvl="0" indent="-203200" algn="l" rtl="0">
              <a:lnSpc>
                <a:spcPct val="100000"/>
              </a:lnSpc>
              <a:spcBef>
                <a:spcPts val="0"/>
              </a:spcBef>
              <a:spcAft>
                <a:spcPts val="0"/>
              </a:spcAft>
              <a:buClr>
                <a:schemeClr val="accent1"/>
              </a:buClr>
              <a:buSzPct val="80000"/>
              <a:buFont typeface="Noto Sans Symbols"/>
              <a:buNone/>
            </a:pPr>
            <a:endParaRPr sz="4000" b="0" i="0" u="none">
              <a:solidFill>
                <a:schemeClr val="lt1"/>
              </a:solidFill>
              <a:latin typeface="Rosarivo"/>
              <a:ea typeface="Rosarivo"/>
              <a:cs typeface="Rosarivo"/>
              <a:sym typeface="Rosarivo"/>
            </a:endParaRPr>
          </a:p>
          <a:p>
            <a:pPr marL="0" marR="0" lvl="0" indent="-121920" algn="ctr" rtl="0">
              <a:lnSpc>
                <a:spcPct val="100000"/>
              </a:lnSpc>
              <a:spcBef>
                <a:spcPts val="0"/>
              </a:spcBef>
              <a:spcAft>
                <a:spcPts val="0"/>
              </a:spcAft>
              <a:buClr>
                <a:schemeClr val="accent1"/>
              </a:buClr>
              <a:buSzPct val="80000"/>
              <a:buFont typeface="Noto Sans Symbols"/>
              <a:buNone/>
            </a:pPr>
            <a:r>
              <a:rPr lang="en-US" sz="2400" b="0" i="0" u="none">
                <a:solidFill>
                  <a:schemeClr val="lt1"/>
                </a:solidFill>
                <a:latin typeface="Rosarivo"/>
                <a:ea typeface="Rosarivo"/>
                <a:cs typeface="Rosarivo"/>
                <a:sym typeface="Rosarivo"/>
              </a:rPr>
              <a:t>Answer the question in </a:t>
            </a:r>
            <a:r>
              <a:rPr lang="en-US" sz="2400" b="0" i="0" u="sng">
                <a:solidFill>
                  <a:schemeClr val="lt1"/>
                </a:solidFill>
                <a:latin typeface="Rosarivo"/>
                <a:ea typeface="Rosarivo"/>
                <a:cs typeface="Rosarivo"/>
                <a:sym typeface="Rosarivo"/>
              </a:rPr>
              <a:t>three complete sentences </a:t>
            </a:r>
            <a:r>
              <a:rPr lang="en-US" sz="2400" b="0" i="0" u="none">
                <a:solidFill>
                  <a:schemeClr val="lt1"/>
                </a:solidFill>
                <a:latin typeface="Rosarivo"/>
                <a:ea typeface="Rosarivo"/>
                <a:cs typeface="Rosarivo"/>
                <a:sym typeface="Rosarivo"/>
              </a:rPr>
              <a:t>in your summary section</a:t>
            </a:r>
          </a:p>
          <a:p>
            <a:pPr marL="419100" marR="0" lvl="0" indent="-393700" algn="l" rtl="0">
              <a:spcBef>
                <a:spcPts val="480"/>
              </a:spcBef>
              <a:spcAft>
                <a:spcPts val="0"/>
              </a:spcAft>
              <a:buClr>
                <a:schemeClr val="accent1"/>
              </a:buClr>
              <a:buSzPct val="80000"/>
              <a:buFont typeface="Noto Sans Symbols"/>
              <a:buNone/>
            </a:pPr>
            <a:endParaRPr sz="2400" b="0" i="0" u="none">
              <a:solidFill>
                <a:schemeClr val="lt1"/>
              </a:solidFill>
              <a:latin typeface="Rosarivo"/>
              <a:ea typeface="Rosarivo"/>
              <a:cs typeface="Rosarivo"/>
              <a:sym typeface="Rosarivo"/>
            </a:endParaRPr>
          </a:p>
        </p:txBody>
      </p:sp>
      <p:sp>
        <p:nvSpPr>
          <p:cNvPr id="311" name="Shape 311"/>
          <p:cNvSpPr txBox="1">
            <a:spLocks noGrp="1"/>
          </p:cNvSpPr>
          <p:nvPr>
            <p:ph type="title"/>
          </p:nvPr>
        </p:nvSpPr>
        <p:spPr>
          <a:xfrm>
            <a:off x="457200" y="274637"/>
            <a:ext cx="8458200" cy="1143000"/>
          </a:xfrm>
          <a:prstGeom prst="rect">
            <a:avLst/>
          </a:prstGeom>
          <a:noFill/>
          <a:ln>
            <a:noFill/>
          </a:ln>
        </p:spPr>
        <p:txBody>
          <a:bodyPr wrap="square" lIns="45700" tIns="45700" rIns="45700" bIns="45700" anchor="ctr" anchorCtr="0">
            <a:noAutofit/>
          </a:bodyPr>
          <a:lstStyle/>
          <a:p>
            <a:pPr marL="0" marR="0" lvl="0" indent="-342900" algn="ctr" rtl="0">
              <a:lnSpc>
                <a:spcPct val="100000"/>
              </a:lnSpc>
              <a:spcBef>
                <a:spcPts val="0"/>
              </a:spcBef>
              <a:spcAft>
                <a:spcPts val="0"/>
              </a:spcAft>
              <a:buClr>
                <a:srgbClr val="33CC33"/>
              </a:buClr>
              <a:buSzPct val="100000"/>
              <a:buFont typeface="Source Sans Pro"/>
              <a:buNone/>
            </a:pPr>
            <a:r>
              <a:rPr lang="en-US" sz="5400" b="1" i="0" u="none" strike="noStrike" cap="none">
                <a:solidFill>
                  <a:srgbClr val="33CC33"/>
                </a:solidFill>
                <a:latin typeface="Source Sans Pro"/>
                <a:ea typeface="Source Sans Pro"/>
                <a:cs typeface="Source Sans Pro"/>
                <a:sym typeface="Source Sans Pro"/>
              </a:rPr>
              <a:t>Essential Question</a:t>
            </a:r>
          </a:p>
        </p:txBody>
      </p:sp>
    </p:spTree>
    <p:extLst>
      <p:ext uri="{BB962C8B-B14F-4D97-AF65-F5344CB8AC3E}">
        <p14:creationId xmlns:p14="http://schemas.microsoft.com/office/powerpoint/2010/main" val="4119157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397702" y="388937"/>
            <a:ext cx="9826625" cy="7070725"/>
          </a:xfrm>
          <a:prstGeom prst="rect">
            <a:avLst/>
          </a:prstGeom>
          <a:noFill/>
          <a:ln>
            <a:noFill/>
          </a:ln>
        </p:spPr>
        <p:txBody>
          <a:bodyPr wrap="square" lIns="45700" tIns="0" rIns="45700" bIns="0" anchor="t" anchorCtr="0">
            <a:noAutofit/>
          </a:bodyPr>
          <a:lstStyle/>
          <a:p>
            <a:pPr marL="0" marR="0" lvl="0" indent="-342900" algn="ctr" rtl="0">
              <a:lnSpc>
                <a:spcPct val="100000"/>
              </a:lnSpc>
              <a:spcBef>
                <a:spcPts val="0"/>
              </a:spcBef>
              <a:spcAft>
                <a:spcPts val="0"/>
              </a:spcAft>
              <a:buClr>
                <a:srgbClr val="9FD4E6"/>
              </a:buClr>
              <a:buSzPct val="100000"/>
              <a:buFont typeface="Source Sans Pro"/>
              <a:buNone/>
            </a:pPr>
            <a:r>
              <a:rPr lang="en-US" sz="4400" b="1" i="0" u="none" strike="noStrike" cap="none" dirty="0">
                <a:solidFill>
                  <a:srgbClr val="9FD4E6"/>
                </a:solidFill>
                <a:latin typeface="Source Sans Pro"/>
                <a:ea typeface="Source Sans Pro"/>
                <a:cs typeface="Source Sans Pro"/>
                <a:sym typeface="Source Sans Pro"/>
              </a:rPr>
              <a:t>Chapter Twelve</a:t>
            </a:r>
            <a:br>
              <a:rPr lang="en-US" sz="4400" b="1" i="0" u="none" strike="noStrike" cap="none" dirty="0">
                <a:solidFill>
                  <a:srgbClr val="9FD4E6"/>
                </a:solidFill>
                <a:latin typeface="Source Sans Pro"/>
                <a:ea typeface="Source Sans Pro"/>
                <a:cs typeface="Source Sans Pro"/>
                <a:sym typeface="Source Sans Pro"/>
              </a:rPr>
            </a:br>
            <a:r>
              <a:rPr lang="en-US" sz="4400" b="1" i="0" u="none" strike="noStrike" cap="none" dirty="0">
                <a:solidFill>
                  <a:srgbClr val="9FD4E6"/>
                </a:solidFill>
                <a:latin typeface="Source Sans Pro"/>
                <a:ea typeface="Source Sans Pro"/>
                <a:cs typeface="Source Sans Pro"/>
                <a:sym typeface="Source Sans Pro"/>
              </a:rPr>
              <a:t>Politics of the Roaring Twenties</a:t>
            </a:r>
            <a:r>
              <a:rPr lang="en-US" sz="4200" b="1" i="0" u="none" strike="noStrike" cap="none" dirty="0">
                <a:solidFill>
                  <a:srgbClr val="9FD4E6"/>
                </a:solidFill>
                <a:latin typeface="Source Sans Pro"/>
                <a:ea typeface="Source Sans Pro"/>
                <a:cs typeface="Source Sans Pro"/>
                <a:sym typeface="Source Sans Pro"/>
              </a:rPr>
              <a:t/>
            </a:r>
            <a:br>
              <a:rPr lang="en-US" sz="4200" b="1" i="0" u="none" strike="noStrike" cap="none" dirty="0">
                <a:solidFill>
                  <a:srgbClr val="9FD4E6"/>
                </a:solidFill>
                <a:latin typeface="Source Sans Pro"/>
                <a:ea typeface="Source Sans Pro"/>
                <a:cs typeface="Source Sans Pro"/>
                <a:sym typeface="Source Sans Pro"/>
              </a:rPr>
            </a:br>
            <a:r>
              <a:rPr lang="en-US" sz="4200" b="1" i="0" u="none" strike="noStrike" cap="none" dirty="0">
                <a:solidFill>
                  <a:srgbClr val="9FD4E6"/>
                </a:solidFill>
                <a:latin typeface="Source Sans Pro"/>
                <a:ea typeface="Source Sans Pro"/>
                <a:cs typeface="Source Sans Pro"/>
                <a:sym typeface="Source Sans Pro"/>
              </a:rPr>
              <a:t/>
            </a:r>
            <a:br>
              <a:rPr lang="en-US" sz="4200" b="1" i="0" u="none" strike="noStrike" cap="none" dirty="0">
                <a:solidFill>
                  <a:srgbClr val="9FD4E6"/>
                </a:solidFill>
                <a:latin typeface="Source Sans Pro"/>
                <a:ea typeface="Source Sans Pro"/>
                <a:cs typeface="Source Sans Pro"/>
                <a:sym typeface="Source Sans Pro"/>
              </a:rPr>
            </a:br>
            <a:r>
              <a:rPr lang="en-US" sz="4200" b="1" i="0" u="none" strike="noStrike" cap="none" dirty="0">
                <a:solidFill>
                  <a:srgbClr val="9FD4E6"/>
                </a:solidFill>
                <a:latin typeface="Source Sans Pro"/>
                <a:ea typeface="Source Sans Pro"/>
                <a:cs typeface="Source Sans Pro"/>
                <a:sym typeface="Source Sans Pro"/>
              </a:rPr>
              <a:t/>
            </a:r>
            <a:br>
              <a:rPr lang="en-US" sz="4200" b="1" i="0" u="none" strike="noStrike" cap="none" dirty="0">
                <a:solidFill>
                  <a:srgbClr val="9FD4E6"/>
                </a:solidFill>
                <a:latin typeface="Source Sans Pro"/>
                <a:ea typeface="Source Sans Pro"/>
                <a:cs typeface="Source Sans Pro"/>
                <a:sym typeface="Source Sans Pro"/>
              </a:rPr>
            </a:br>
            <a:r>
              <a:rPr lang="en-US" sz="4200" b="1" i="0" u="none" strike="noStrike" cap="none" dirty="0">
                <a:solidFill>
                  <a:srgbClr val="9FD4E6"/>
                </a:solidFill>
                <a:latin typeface="Source Sans Pro"/>
                <a:ea typeface="Source Sans Pro"/>
                <a:cs typeface="Source Sans Pro"/>
                <a:sym typeface="Source Sans Pro"/>
              </a:rPr>
              <a:t/>
            </a:r>
            <a:br>
              <a:rPr lang="en-US" sz="4200" b="1" i="0" u="none" strike="noStrike" cap="none" dirty="0">
                <a:solidFill>
                  <a:srgbClr val="9FD4E6"/>
                </a:solidFill>
                <a:latin typeface="Source Sans Pro"/>
                <a:ea typeface="Source Sans Pro"/>
                <a:cs typeface="Source Sans Pro"/>
                <a:sym typeface="Source Sans Pro"/>
              </a:rPr>
            </a:br>
            <a:r>
              <a:rPr lang="en-US" sz="4200" b="1" i="0" u="none" strike="noStrike" cap="none" dirty="0">
                <a:solidFill>
                  <a:srgbClr val="9FD4E6"/>
                </a:solidFill>
                <a:latin typeface="Source Sans Pro"/>
                <a:ea typeface="Source Sans Pro"/>
                <a:cs typeface="Source Sans Pro"/>
                <a:sym typeface="Source Sans Pro"/>
              </a:rPr>
              <a:t/>
            </a:r>
            <a:br>
              <a:rPr lang="en-US" sz="4200" b="1" i="0" u="none" strike="noStrike" cap="none" dirty="0">
                <a:solidFill>
                  <a:srgbClr val="9FD4E6"/>
                </a:solidFill>
                <a:latin typeface="Source Sans Pro"/>
                <a:ea typeface="Source Sans Pro"/>
                <a:cs typeface="Source Sans Pro"/>
                <a:sym typeface="Source Sans Pro"/>
              </a:rPr>
            </a:br>
            <a:r>
              <a:rPr lang="en-US" sz="4200" b="1" i="0" u="none" strike="noStrike" cap="none" dirty="0">
                <a:solidFill>
                  <a:srgbClr val="9FD4E6"/>
                </a:solidFill>
                <a:latin typeface="Source Sans Pro"/>
                <a:ea typeface="Source Sans Pro"/>
                <a:cs typeface="Source Sans Pro"/>
                <a:sym typeface="Source Sans Pro"/>
              </a:rPr>
              <a:t/>
            </a:r>
            <a:br>
              <a:rPr lang="en-US" sz="4200" b="1" i="0" u="none" strike="noStrike" cap="none" dirty="0">
                <a:solidFill>
                  <a:srgbClr val="9FD4E6"/>
                </a:solidFill>
                <a:latin typeface="Source Sans Pro"/>
                <a:ea typeface="Source Sans Pro"/>
                <a:cs typeface="Source Sans Pro"/>
                <a:sym typeface="Source Sans Pro"/>
              </a:rPr>
            </a:br>
            <a:r>
              <a:rPr lang="en-US" sz="4200" b="1" i="0" u="none" strike="noStrike" cap="none" dirty="0">
                <a:solidFill>
                  <a:srgbClr val="9FD4E6"/>
                </a:solidFill>
                <a:latin typeface="Source Sans Pro"/>
                <a:ea typeface="Source Sans Pro"/>
                <a:cs typeface="Source Sans Pro"/>
                <a:sym typeface="Source Sans Pro"/>
              </a:rPr>
              <a:t/>
            </a:r>
            <a:br>
              <a:rPr lang="en-US" sz="4200" b="1" i="0" u="none" strike="noStrike" cap="none" dirty="0">
                <a:solidFill>
                  <a:srgbClr val="9FD4E6"/>
                </a:solidFill>
                <a:latin typeface="Source Sans Pro"/>
                <a:ea typeface="Source Sans Pro"/>
                <a:cs typeface="Source Sans Pro"/>
                <a:sym typeface="Source Sans Pro"/>
              </a:rPr>
            </a:br>
            <a:r>
              <a:rPr lang="en-US" sz="2000" b="1" i="0" u="none" strike="noStrike" cap="none" dirty="0">
                <a:solidFill>
                  <a:srgbClr val="9FD4E6"/>
                </a:solidFill>
                <a:latin typeface="Source Sans Pro"/>
                <a:ea typeface="Source Sans Pro"/>
                <a:cs typeface="Source Sans Pro"/>
                <a:sym typeface="Source Sans Pro"/>
              </a:rPr>
              <a:t>Section One  </a:t>
            </a:r>
            <a:br>
              <a:rPr lang="en-US" sz="2000" b="1" i="0" u="none" strike="noStrike" cap="none" dirty="0">
                <a:solidFill>
                  <a:srgbClr val="9FD4E6"/>
                </a:solidFill>
                <a:latin typeface="Source Sans Pro"/>
                <a:ea typeface="Source Sans Pro"/>
                <a:cs typeface="Source Sans Pro"/>
                <a:sym typeface="Source Sans Pro"/>
              </a:rPr>
            </a:br>
            <a:r>
              <a:rPr lang="en-US" sz="2000" b="1" i="0" u="none" strike="noStrike" cap="none" dirty="0">
                <a:solidFill>
                  <a:srgbClr val="9FD4E6"/>
                </a:solidFill>
                <a:latin typeface="Source Sans Pro"/>
                <a:ea typeface="Source Sans Pro"/>
                <a:cs typeface="Source Sans Pro"/>
                <a:sym typeface="Source Sans Pro"/>
              </a:rPr>
              <a:t>Americans Struggle with Postwar Issues</a:t>
            </a:r>
          </a:p>
        </p:txBody>
      </p:sp>
      <p:pic>
        <p:nvPicPr>
          <p:cNvPr id="191" name="Shape 191"/>
          <p:cNvPicPr preferRelativeResize="0"/>
          <p:nvPr/>
        </p:nvPicPr>
        <p:blipFill rotWithShape="1">
          <a:blip r:embed="rId3">
            <a:alphaModFix/>
          </a:blip>
          <a:srcRect/>
          <a:stretch/>
        </p:blipFill>
        <p:spPr>
          <a:xfrm>
            <a:off x="1591057" y="1981200"/>
            <a:ext cx="6028943" cy="3505200"/>
          </a:xfrm>
          <a:prstGeom prst="rect">
            <a:avLst/>
          </a:prstGeom>
          <a:noFill/>
          <a:ln>
            <a:noFill/>
          </a:ln>
        </p:spPr>
      </p:pic>
    </p:spTree>
    <p:extLst>
      <p:ext uri="{BB962C8B-B14F-4D97-AF65-F5344CB8AC3E}">
        <p14:creationId xmlns:p14="http://schemas.microsoft.com/office/powerpoint/2010/main" val="3506985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152400" y="1219200"/>
            <a:ext cx="8839200" cy="5410200"/>
          </a:xfrm>
          <a:prstGeom prst="rect">
            <a:avLst/>
          </a:prstGeom>
          <a:noFill/>
          <a:ln>
            <a:noFill/>
          </a:ln>
        </p:spPr>
        <p:txBody>
          <a:bodyPr wrap="square" lIns="91425" tIns="45700" rIns="91425" bIns="45700" anchor="t" anchorCtr="0">
            <a:noAutofit/>
          </a:bodyPr>
          <a:lstStyle/>
          <a:p>
            <a:pPr marL="457200" marR="0" lvl="0" indent="-457200" algn="l" rtl="0">
              <a:lnSpc>
                <a:spcPct val="100000"/>
              </a:lnSpc>
              <a:spcBef>
                <a:spcPts val="0"/>
              </a:spcBef>
              <a:spcAft>
                <a:spcPts val="0"/>
              </a:spcAft>
              <a:buClr>
                <a:schemeClr val="accent1"/>
              </a:buClr>
              <a:buSzPct val="80000"/>
              <a:buFont typeface="Noto Sans Symbols"/>
              <a:buChar char="⦿"/>
            </a:pPr>
            <a:r>
              <a:rPr lang="en-US" sz="2000" b="0" i="1" u="none" dirty="0">
                <a:solidFill>
                  <a:schemeClr val="lt1"/>
                </a:solidFill>
                <a:latin typeface="Rosarivo"/>
                <a:ea typeface="Rosarivo"/>
                <a:cs typeface="Rosarivo"/>
                <a:sym typeface="Rosarivo"/>
              </a:rPr>
              <a:t>Postwar Trends</a:t>
            </a:r>
          </a:p>
          <a:p>
            <a:pPr marL="758825" marR="0" lvl="1" indent="-466725" algn="l" rtl="0">
              <a:lnSpc>
                <a:spcPct val="100000"/>
              </a:lnSpc>
              <a:spcBef>
                <a:spcPts val="520"/>
              </a:spcBef>
              <a:spcAft>
                <a:spcPts val="0"/>
              </a:spcAft>
              <a:buClr>
                <a:schemeClr val="accent1"/>
              </a:buClr>
              <a:buSzPct val="90000"/>
              <a:buFont typeface="Noto Sans Symbols"/>
              <a:buChar char="●"/>
            </a:pPr>
            <a:r>
              <a:rPr lang="en-US" sz="2000" b="0" i="0" u="none" strike="noStrike" cap="none" dirty="0">
                <a:solidFill>
                  <a:schemeClr val="lt1"/>
                </a:solidFill>
                <a:latin typeface="Rosarivo"/>
                <a:ea typeface="Rosarivo"/>
                <a:cs typeface="Rosarivo"/>
                <a:sym typeface="Rosarivo"/>
              </a:rPr>
              <a:t>World War I left much of the American public exhausted</a:t>
            </a:r>
          </a:p>
          <a:p>
            <a:pPr marL="1041400" marR="0" lvl="2" indent="-457200" algn="l" rtl="0">
              <a:lnSpc>
                <a:spcPct val="100000"/>
              </a:lnSpc>
              <a:spcBef>
                <a:spcPts val="520"/>
              </a:spcBef>
              <a:spcAft>
                <a:spcPts val="0"/>
              </a:spcAft>
              <a:buClr>
                <a:schemeClr val="accent2"/>
              </a:buClr>
              <a:buSzPct val="85000"/>
              <a:buFont typeface="Arial"/>
              <a:buChar char="○"/>
            </a:pPr>
            <a:r>
              <a:rPr lang="en-US" sz="2000" b="0" i="0" u="none" strike="noStrike" cap="none" dirty="0">
                <a:solidFill>
                  <a:schemeClr val="lt1"/>
                </a:solidFill>
                <a:latin typeface="Rosarivo"/>
                <a:ea typeface="Rosarivo"/>
                <a:cs typeface="Rosarivo"/>
                <a:sym typeface="Rosarivo"/>
              </a:rPr>
              <a:t>debate over the League of Nations divided America</a:t>
            </a:r>
          </a:p>
          <a:p>
            <a:pPr marL="1041400" marR="0" lvl="2" indent="-457200" algn="l" rtl="0">
              <a:lnSpc>
                <a:spcPct val="100000"/>
              </a:lnSpc>
              <a:spcBef>
                <a:spcPts val="520"/>
              </a:spcBef>
              <a:spcAft>
                <a:spcPts val="0"/>
              </a:spcAft>
              <a:buClr>
                <a:schemeClr val="accent2"/>
              </a:buClr>
              <a:buSzPct val="85000"/>
              <a:buFont typeface="Arial"/>
              <a:buChar char="○"/>
            </a:pPr>
            <a:r>
              <a:rPr lang="en-US" sz="2000" b="0" i="0" u="none" strike="noStrike" cap="none" dirty="0">
                <a:solidFill>
                  <a:schemeClr val="lt1"/>
                </a:solidFill>
                <a:latin typeface="Rosarivo"/>
                <a:ea typeface="Rosarivo"/>
                <a:cs typeface="Rosarivo"/>
                <a:sym typeface="Rosarivo"/>
              </a:rPr>
              <a:t>Progressive Era caused wrenching changes in American’s lives</a:t>
            </a:r>
          </a:p>
          <a:p>
            <a:pPr marL="1041400" marR="0" lvl="2" indent="-457200" algn="l" rtl="0">
              <a:lnSpc>
                <a:spcPct val="100000"/>
              </a:lnSpc>
              <a:spcBef>
                <a:spcPts val="520"/>
              </a:spcBef>
              <a:spcAft>
                <a:spcPts val="0"/>
              </a:spcAft>
              <a:buClr>
                <a:schemeClr val="accent2"/>
              </a:buClr>
              <a:buSzPct val="85000"/>
              <a:buFont typeface="Arial"/>
              <a:buChar char="○"/>
            </a:pPr>
            <a:r>
              <a:rPr lang="en-US" sz="2000" b="0" i="0" u="none" strike="noStrike" cap="none" dirty="0">
                <a:solidFill>
                  <a:schemeClr val="lt1"/>
                </a:solidFill>
                <a:latin typeface="Rosarivo"/>
                <a:ea typeface="Rosarivo"/>
                <a:cs typeface="Rosarivo"/>
                <a:sym typeface="Rosarivo"/>
              </a:rPr>
              <a:t>the economy had difficulty adjusting to modern times</a:t>
            </a:r>
          </a:p>
          <a:p>
            <a:pPr marL="1041400" marR="0" lvl="2" indent="-457200" algn="l" rtl="0">
              <a:lnSpc>
                <a:spcPct val="100000"/>
              </a:lnSpc>
              <a:spcBef>
                <a:spcPts val="520"/>
              </a:spcBef>
              <a:spcAft>
                <a:spcPts val="0"/>
              </a:spcAft>
              <a:buClr>
                <a:schemeClr val="accent2"/>
              </a:buClr>
              <a:buSzPct val="85000"/>
              <a:buFont typeface="Arial"/>
              <a:buChar char="○"/>
            </a:pPr>
            <a:r>
              <a:rPr lang="en-US" sz="2000" b="0" i="0" u="none" strike="noStrike" cap="none" dirty="0">
                <a:solidFill>
                  <a:schemeClr val="lt1"/>
                </a:solidFill>
                <a:latin typeface="Rosarivo"/>
                <a:ea typeface="Rosarivo"/>
                <a:cs typeface="Rosarivo"/>
                <a:sym typeface="Rosarivo"/>
              </a:rPr>
              <a:t>unemployment </a:t>
            </a:r>
          </a:p>
          <a:p>
            <a:pPr marL="1316037" marR="0" lvl="3" indent="-465137" algn="l" rtl="0">
              <a:lnSpc>
                <a:spcPct val="100000"/>
              </a:lnSpc>
              <a:spcBef>
                <a:spcPts val="460"/>
              </a:spcBef>
              <a:spcAft>
                <a:spcPts val="0"/>
              </a:spcAft>
              <a:buClr>
                <a:srgbClr val="8D89A4"/>
              </a:buClr>
              <a:buSzPct val="90000"/>
              <a:buFont typeface="Noto Sans Symbols"/>
              <a:buChar char="●"/>
            </a:pPr>
            <a:r>
              <a:rPr lang="en-US" b="0" i="0" u="none" strike="noStrike" cap="none" dirty="0">
                <a:solidFill>
                  <a:schemeClr val="lt1"/>
                </a:solidFill>
                <a:latin typeface="Rosarivo"/>
                <a:ea typeface="Rosarivo"/>
                <a:cs typeface="Rosarivo"/>
                <a:sym typeface="Rosarivo"/>
              </a:rPr>
              <a:t>returning soldiers needed work</a:t>
            </a:r>
          </a:p>
          <a:p>
            <a:pPr marL="1316037" marR="0" lvl="3" indent="-465137" algn="l" rtl="0">
              <a:lnSpc>
                <a:spcPct val="100000"/>
              </a:lnSpc>
              <a:spcBef>
                <a:spcPts val="460"/>
              </a:spcBef>
              <a:spcAft>
                <a:spcPts val="0"/>
              </a:spcAft>
              <a:buClr>
                <a:srgbClr val="8D89A4"/>
              </a:buClr>
              <a:buSzPct val="90000"/>
              <a:buFont typeface="Noto Sans Symbols"/>
              <a:buChar char="●"/>
            </a:pPr>
            <a:r>
              <a:rPr lang="en-US" b="0" i="0" u="none" strike="noStrike" cap="none" dirty="0">
                <a:solidFill>
                  <a:schemeClr val="lt1"/>
                </a:solidFill>
                <a:latin typeface="Rosarivo"/>
                <a:ea typeface="Rosarivo"/>
                <a:cs typeface="Rosarivo"/>
                <a:sym typeface="Rosarivo"/>
              </a:rPr>
              <a:t>women / minorities lost jobs to those returning soldiers</a:t>
            </a:r>
          </a:p>
          <a:p>
            <a:pPr marL="1041400" marR="0" lvl="2" indent="-457200" algn="l" rtl="0">
              <a:lnSpc>
                <a:spcPct val="100000"/>
              </a:lnSpc>
              <a:spcBef>
                <a:spcPts val="520"/>
              </a:spcBef>
              <a:spcAft>
                <a:spcPts val="0"/>
              </a:spcAft>
              <a:buClr>
                <a:schemeClr val="accent2"/>
              </a:buClr>
              <a:buSzPct val="85000"/>
              <a:buFont typeface="Arial"/>
              <a:buChar char="○"/>
            </a:pPr>
            <a:r>
              <a:rPr lang="en-US" sz="2000" b="0" i="0" u="none" strike="noStrike" cap="none" dirty="0">
                <a:solidFill>
                  <a:schemeClr val="lt1"/>
                </a:solidFill>
                <a:latin typeface="Rosarivo"/>
                <a:ea typeface="Rosarivo"/>
                <a:cs typeface="Rosarivo"/>
                <a:sym typeface="Rosarivo"/>
              </a:rPr>
              <a:t>cost of living doubled</a:t>
            </a:r>
          </a:p>
          <a:p>
            <a:pPr marL="1041400" marR="0" lvl="2" indent="-457200" algn="l" rtl="0">
              <a:lnSpc>
                <a:spcPct val="100000"/>
              </a:lnSpc>
              <a:spcBef>
                <a:spcPts val="520"/>
              </a:spcBef>
              <a:spcAft>
                <a:spcPts val="0"/>
              </a:spcAft>
              <a:buClr>
                <a:schemeClr val="accent2"/>
              </a:buClr>
              <a:buSzPct val="85000"/>
              <a:buFont typeface="Arial"/>
              <a:buChar char="○"/>
            </a:pPr>
            <a:r>
              <a:rPr lang="en-US" sz="2000" b="0" i="0" u="none" strike="noStrike" cap="none" dirty="0">
                <a:solidFill>
                  <a:schemeClr val="lt1"/>
                </a:solidFill>
                <a:latin typeface="Rosarivo"/>
                <a:ea typeface="Rosarivo"/>
                <a:cs typeface="Rosarivo"/>
                <a:sym typeface="Rosarivo"/>
              </a:rPr>
              <a:t>farmers and factory workers suffered as wartime orders diminished  </a:t>
            </a:r>
          </a:p>
          <a:p>
            <a:pPr marL="457200" marR="0" lvl="0" indent="-589280" algn="l" rtl="0">
              <a:lnSpc>
                <a:spcPct val="100000"/>
              </a:lnSpc>
              <a:spcBef>
                <a:spcPts val="520"/>
              </a:spcBef>
              <a:spcAft>
                <a:spcPts val="0"/>
              </a:spcAft>
              <a:buClr>
                <a:schemeClr val="accent1"/>
              </a:buClr>
              <a:buSzPct val="79999"/>
              <a:buFont typeface="Noto Sans Symbols"/>
              <a:buNone/>
            </a:pPr>
            <a:endParaRPr sz="2000" b="0" i="0" u="none" dirty="0">
              <a:solidFill>
                <a:schemeClr val="lt1"/>
              </a:solidFill>
              <a:sym typeface="Arial"/>
            </a:endParaRPr>
          </a:p>
          <a:p>
            <a:pPr marL="419100" marR="0" lvl="0" indent="-393700" algn="l" rtl="0">
              <a:spcBef>
                <a:spcPts val="520"/>
              </a:spcBef>
              <a:spcAft>
                <a:spcPts val="0"/>
              </a:spcAft>
              <a:buClr>
                <a:schemeClr val="accent1"/>
              </a:buClr>
              <a:buSzPct val="79999"/>
              <a:buFont typeface="Noto Sans Symbols"/>
              <a:buNone/>
            </a:pPr>
            <a:endParaRPr sz="2000" b="0" i="0" u="none" dirty="0">
              <a:solidFill>
                <a:schemeClr val="lt1"/>
              </a:solidFill>
              <a:sym typeface="Arial"/>
            </a:endParaRPr>
          </a:p>
        </p:txBody>
      </p:sp>
      <p:sp>
        <p:nvSpPr>
          <p:cNvPr id="215" name="Shape 215"/>
          <p:cNvSpPr txBox="1">
            <a:spLocks noGrp="1"/>
          </p:cNvSpPr>
          <p:nvPr>
            <p:ph type="title"/>
          </p:nvPr>
        </p:nvSpPr>
        <p:spPr>
          <a:xfrm>
            <a:off x="457200" y="274637"/>
            <a:ext cx="8458200" cy="1143000"/>
          </a:xfrm>
          <a:prstGeom prst="rect">
            <a:avLst/>
          </a:prstGeom>
          <a:noFill/>
          <a:ln>
            <a:noFill/>
          </a:ln>
        </p:spPr>
        <p:txBody>
          <a:bodyPr wrap="square" lIns="45700" tIns="45700" rIns="45700" bIns="45700" anchor="ctr" anchorCtr="0">
            <a:noAutofit/>
          </a:bodyPr>
          <a:lstStyle/>
          <a:p>
            <a:pPr marL="0" marR="0" lvl="0" indent="-228600" algn="ctr" rtl="0">
              <a:lnSpc>
                <a:spcPct val="100000"/>
              </a:lnSpc>
              <a:spcBef>
                <a:spcPts val="0"/>
              </a:spcBef>
              <a:spcAft>
                <a:spcPts val="0"/>
              </a:spcAft>
              <a:buClr>
                <a:srgbClr val="F7DF56"/>
              </a:buClr>
              <a:buSzPct val="100000"/>
              <a:buFont typeface="Source Sans Pro"/>
              <a:buNone/>
            </a:pPr>
            <a:r>
              <a:rPr lang="en-US" sz="3600" b="1" i="0" u="none" strike="noStrike" cap="none">
                <a:solidFill>
                  <a:srgbClr val="F7DF56"/>
                </a:solidFill>
                <a:latin typeface="Source Sans Pro"/>
                <a:ea typeface="Source Sans Pro"/>
                <a:cs typeface="Source Sans Pro"/>
                <a:sym typeface="Source Sans Pro"/>
              </a:rPr>
              <a:t>Americans Struggle with Postwar Issues</a:t>
            </a:r>
          </a:p>
        </p:txBody>
      </p:sp>
    </p:spTree>
    <p:extLst>
      <p:ext uri="{BB962C8B-B14F-4D97-AF65-F5344CB8AC3E}">
        <p14:creationId xmlns:p14="http://schemas.microsoft.com/office/powerpoint/2010/main" val="3242194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152400" y="990600"/>
            <a:ext cx="8991600" cy="1447800"/>
          </a:xfrm>
          <a:prstGeom prst="rect">
            <a:avLst/>
          </a:prstGeom>
          <a:noFill/>
          <a:ln>
            <a:noFill/>
          </a:ln>
        </p:spPr>
        <p:txBody>
          <a:bodyPr wrap="square" lIns="91425" tIns="45700" rIns="91425" bIns="45700" anchor="t" anchorCtr="0">
            <a:noAutofit/>
          </a:bodyPr>
          <a:lstStyle/>
          <a:p>
            <a:pPr marL="609600" marR="0" lvl="0" indent="-609600" algn="l" rtl="0">
              <a:lnSpc>
                <a:spcPct val="100000"/>
              </a:lnSpc>
              <a:spcBef>
                <a:spcPts val="0"/>
              </a:spcBef>
              <a:spcAft>
                <a:spcPts val="0"/>
              </a:spcAft>
              <a:buClr>
                <a:schemeClr val="accent1"/>
              </a:buClr>
              <a:buSzPct val="80000"/>
              <a:buFont typeface="Noto Sans Symbols"/>
              <a:buChar char="⦿"/>
            </a:pPr>
            <a:r>
              <a:rPr lang="en-US" sz="2800" b="0" i="0" u="sng">
                <a:solidFill>
                  <a:schemeClr val="lt1"/>
                </a:solidFill>
                <a:latin typeface="Rosarivo"/>
                <a:ea typeface="Rosarivo"/>
                <a:cs typeface="Rosarivo"/>
                <a:sym typeface="Rosarivo"/>
              </a:rPr>
              <a:t>Americans wanted to return to “normalcy,” which was a reactionary result of the progressives’ changes</a:t>
            </a:r>
          </a:p>
          <a:p>
            <a:pPr marL="609600" marR="0" lvl="0" indent="-751840" algn="l" rtl="0">
              <a:lnSpc>
                <a:spcPct val="100000"/>
              </a:lnSpc>
              <a:spcBef>
                <a:spcPts val="0"/>
              </a:spcBef>
              <a:spcAft>
                <a:spcPts val="0"/>
              </a:spcAft>
              <a:buClr>
                <a:schemeClr val="accent1"/>
              </a:buClr>
              <a:buSzPct val="80000"/>
              <a:buFont typeface="Noto Sans Symbols"/>
              <a:buNone/>
            </a:pPr>
            <a:endParaRPr sz="2800" b="0" i="0" u="sng">
              <a:solidFill>
                <a:schemeClr val="lt1"/>
              </a:solidFill>
              <a:latin typeface="Rosarivo"/>
              <a:ea typeface="Rosarivo"/>
              <a:cs typeface="Rosarivo"/>
              <a:sym typeface="Rosarivo"/>
            </a:endParaRPr>
          </a:p>
          <a:p>
            <a:pPr marL="609600" marR="0" lvl="0" indent="-751840" algn="l" rtl="0">
              <a:lnSpc>
                <a:spcPct val="100000"/>
              </a:lnSpc>
              <a:spcBef>
                <a:spcPts val="0"/>
              </a:spcBef>
              <a:spcAft>
                <a:spcPts val="0"/>
              </a:spcAft>
              <a:buClr>
                <a:schemeClr val="accent1"/>
              </a:buClr>
              <a:buSzPct val="80000"/>
              <a:buFont typeface="Noto Sans Symbols"/>
              <a:buNone/>
            </a:pPr>
            <a:endParaRPr sz="2800" b="0" i="0" u="sng">
              <a:solidFill>
                <a:schemeClr val="lt1"/>
              </a:solidFill>
              <a:latin typeface="Rosarivo"/>
              <a:ea typeface="Rosarivo"/>
              <a:cs typeface="Rosarivo"/>
              <a:sym typeface="Rosarivo"/>
            </a:endParaRPr>
          </a:p>
          <a:p>
            <a:pPr marL="609600" marR="0" lvl="0" indent="-751840" algn="l" rtl="0">
              <a:lnSpc>
                <a:spcPct val="100000"/>
              </a:lnSpc>
              <a:spcBef>
                <a:spcPts val="0"/>
              </a:spcBef>
              <a:spcAft>
                <a:spcPts val="0"/>
              </a:spcAft>
              <a:buClr>
                <a:schemeClr val="accent1"/>
              </a:buClr>
              <a:buSzPct val="80000"/>
              <a:buFont typeface="Noto Sans Symbols"/>
              <a:buNone/>
            </a:pPr>
            <a:endParaRPr sz="2800" b="0" i="0" u="sng">
              <a:solidFill>
                <a:schemeClr val="lt1"/>
              </a:solidFill>
              <a:latin typeface="Rosarivo"/>
              <a:ea typeface="Rosarivo"/>
              <a:cs typeface="Rosarivo"/>
              <a:sym typeface="Rosarivo"/>
            </a:endParaRPr>
          </a:p>
          <a:p>
            <a:pPr marL="609600" marR="0" lvl="0" indent="-751840" algn="l" rtl="0">
              <a:lnSpc>
                <a:spcPct val="100000"/>
              </a:lnSpc>
              <a:spcBef>
                <a:spcPts val="0"/>
              </a:spcBef>
              <a:spcAft>
                <a:spcPts val="0"/>
              </a:spcAft>
              <a:buClr>
                <a:schemeClr val="accent1"/>
              </a:buClr>
              <a:buSzPct val="80000"/>
              <a:buFont typeface="Noto Sans Symbols"/>
              <a:buNone/>
            </a:pPr>
            <a:endParaRPr sz="2800" b="0" i="0" u="sng">
              <a:solidFill>
                <a:schemeClr val="lt1"/>
              </a:solidFill>
              <a:latin typeface="Rosarivo"/>
              <a:ea typeface="Rosarivo"/>
              <a:cs typeface="Rosarivo"/>
              <a:sym typeface="Rosarivo"/>
            </a:endParaRPr>
          </a:p>
          <a:p>
            <a:pPr marL="609600" marR="0" lvl="0" indent="-751840" algn="l" rtl="0">
              <a:lnSpc>
                <a:spcPct val="100000"/>
              </a:lnSpc>
              <a:spcBef>
                <a:spcPts val="0"/>
              </a:spcBef>
              <a:spcAft>
                <a:spcPts val="0"/>
              </a:spcAft>
              <a:buClr>
                <a:schemeClr val="accent1"/>
              </a:buClr>
              <a:buSzPct val="80000"/>
              <a:buFont typeface="Noto Sans Symbols"/>
              <a:buNone/>
            </a:pPr>
            <a:endParaRPr sz="2800" b="0" i="0" u="sng">
              <a:solidFill>
                <a:schemeClr val="lt1"/>
              </a:solidFill>
              <a:latin typeface="Rosarivo"/>
              <a:ea typeface="Rosarivo"/>
              <a:cs typeface="Rosarivo"/>
              <a:sym typeface="Rosarivo"/>
            </a:endParaRPr>
          </a:p>
          <a:p>
            <a:pPr marL="609600" marR="0" lvl="0" indent="-751840" algn="l" rtl="0">
              <a:lnSpc>
                <a:spcPct val="100000"/>
              </a:lnSpc>
              <a:spcBef>
                <a:spcPts val="0"/>
              </a:spcBef>
              <a:spcAft>
                <a:spcPts val="0"/>
              </a:spcAft>
              <a:buClr>
                <a:schemeClr val="accent1"/>
              </a:buClr>
              <a:buSzPct val="80000"/>
              <a:buFont typeface="Noto Sans Symbols"/>
              <a:buNone/>
            </a:pPr>
            <a:endParaRPr sz="2800" b="0" i="0" u="sng">
              <a:solidFill>
                <a:schemeClr val="lt1"/>
              </a:solidFill>
              <a:latin typeface="Rosarivo"/>
              <a:ea typeface="Rosarivo"/>
              <a:cs typeface="Rosarivo"/>
              <a:sym typeface="Rosarivo"/>
            </a:endParaRPr>
          </a:p>
          <a:p>
            <a:pPr marL="609600" marR="0" lvl="0" indent="-751840" algn="l" rtl="0">
              <a:lnSpc>
                <a:spcPct val="100000"/>
              </a:lnSpc>
              <a:spcBef>
                <a:spcPts val="0"/>
              </a:spcBef>
              <a:spcAft>
                <a:spcPts val="0"/>
              </a:spcAft>
              <a:buClr>
                <a:schemeClr val="accent1"/>
              </a:buClr>
              <a:buSzPct val="80000"/>
              <a:buFont typeface="Noto Sans Symbols"/>
              <a:buNone/>
            </a:pPr>
            <a:endParaRPr sz="2800" b="0" i="0" u="sng">
              <a:solidFill>
                <a:schemeClr val="lt1"/>
              </a:solidFill>
              <a:latin typeface="Rosarivo"/>
              <a:ea typeface="Rosarivo"/>
              <a:cs typeface="Rosarivo"/>
              <a:sym typeface="Rosarivo"/>
            </a:endParaRPr>
          </a:p>
          <a:p>
            <a:pPr marL="419100" marR="0" lvl="0" indent="-393700" algn="l" rtl="0">
              <a:spcBef>
                <a:spcPts val="560"/>
              </a:spcBef>
              <a:spcAft>
                <a:spcPts val="0"/>
              </a:spcAft>
              <a:buClr>
                <a:schemeClr val="accent1"/>
              </a:buClr>
              <a:buSzPct val="80000"/>
              <a:buFont typeface="Noto Sans Symbols"/>
              <a:buNone/>
            </a:pPr>
            <a:endParaRPr sz="2800" b="0" i="0" u="sng">
              <a:solidFill>
                <a:schemeClr val="lt1"/>
              </a:solidFill>
              <a:latin typeface="Arial"/>
              <a:ea typeface="Arial"/>
              <a:cs typeface="Arial"/>
              <a:sym typeface="Arial"/>
            </a:endParaRPr>
          </a:p>
        </p:txBody>
      </p:sp>
      <p:sp>
        <p:nvSpPr>
          <p:cNvPr id="221" name="Shape 221"/>
          <p:cNvSpPr txBox="1">
            <a:spLocks noGrp="1"/>
          </p:cNvSpPr>
          <p:nvPr>
            <p:ph type="title"/>
          </p:nvPr>
        </p:nvSpPr>
        <p:spPr>
          <a:xfrm>
            <a:off x="0" y="0"/>
            <a:ext cx="9144000" cy="838200"/>
          </a:xfrm>
          <a:prstGeom prst="rect">
            <a:avLst/>
          </a:prstGeom>
          <a:noFill/>
          <a:ln>
            <a:noFill/>
          </a:ln>
        </p:spPr>
        <p:txBody>
          <a:bodyPr wrap="square" lIns="45700" tIns="45700" rIns="45700" bIns="45700" anchor="ctr" anchorCtr="0">
            <a:noAutofit/>
          </a:bodyPr>
          <a:lstStyle/>
          <a:p>
            <a:pPr marL="0" marR="0" lvl="0" indent="-304800" algn="ctr" rtl="0">
              <a:lnSpc>
                <a:spcPct val="100000"/>
              </a:lnSpc>
              <a:spcBef>
                <a:spcPts val="0"/>
              </a:spcBef>
              <a:spcAft>
                <a:spcPts val="0"/>
              </a:spcAft>
              <a:buClr>
                <a:srgbClr val="F7DF56"/>
              </a:buClr>
              <a:buSzPct val="100000"/>
              <a:buFont typeface="Source Sans Pro"/>
              <a:buNone/>
            </a:pPr>
            <a:r>
              <a:rPr lang="en-US" sz="4800" b="1" i="0" u="none" strike="noStrike" cap="none">
                <a:solidFill>
                  <a:srgbClr val="F7DF56"/>
                </a:solidFill>
                <a:latin typeface="Source Sans Pro"/>
                <a:ea typeface="Source Sans Pro"/>
                <a:cs typeface="Source Sans Pro"/>
                <a:sym typeface="Source Sans Pro"/>
              </a:rPr>
              <a:t>Postwar Trends</a:t>
            </a:r>
          </a:p>
        </p:txBody>
      </p:sp>
      <p:pic>
        <p:nvPicPr>
          <p:cNvPr id="222" name="Shape 222"/>
          <p:cNvPicPr preferRelativeResize="0"/>
          <p:nvPr/>
        </p:nvPicPr>
        <p:blipFill rotWithShape="1">
          <a:blip r:embed="rId3">
            <a:alphaModFix/>
          </a:blip>
          <a:srcRect/>
          <a:stretch/>
        </p:blipFill>
        <p:spPr>
          <a:xfrm>
            <a:off x="806450" y="2438400"/>
            <a:ext cx="3730689" cy="1902857"/>
          </a:xfrm>
          <a:prstGeom prst="rect">
            <a:avLst/>
          </a:prstGeom>
          <a:noFill/>
          <a:ln>
            <a:noFill/>
          </a:ln>
        </p:spPr>
      </p:pic>
      <p:pic>
        <p:nvPicPr>
          <p:cNvPr id="223" name="Shape 223"/>
          <p:cNvPicPr preferRelativeResize="0"/>
          <p:nvPr/>
        </p:nvPicPr>
        <p:blipFill rotWithShape="1">
          <a:blip r:embed="rId4">
            <a:alphaModFix/>
          </a:blip>
          <a:srcRect/>
          <a:stretch/>
        </p:blipFill>
        <p:spPr>
          <a:xfrm>
            <a:off x="5791200" y="2133600"/>
            <a:ext cx="3200400" cy="3989581"/>
          </a:xfrm>
          <a:prstGeom prst="rect">
            <a:avLst/>
          </a:prstGeom>
          <a:noFill/>
          <a:ln>
            <a:noFill/>
          </a:ln>
        </p:spPr>
      </p:pic>
      <p:sp>
        <p:nvSpPr>
          <p:cNvPr id="224" name="Shape 224"/>
          <p:cNvSpPr txBox="1"/>
          <p:nvPr/>
        </p:nvSpPr>
        <p:spPr>
          <a:xfrm>
            <a:off x="152400" y="4477650"/>
            <a:ext cx="5694900" cy="2072700"/>
          </a:xfrm>
          <a:prstGeom prst="rect">
            <a:avLst/>
          </a:prstGeom>
          <a:noFill/>
          <a:ln>
            <a:noFill/>
          </a:ln>
        </p:spPr>
        <p:txBody>
          <a:bodyPr wrap="square" lIns="91425" tIns="91425" rIns="91425" bIns="91425" anchor="t" anchorCtr="0">
            <a:noAutofit/>
          </a:bodyPr>
          <a:lstStyle/>
          <a:p>
            <a:pPr marL="609600">
              <a:buClr>
                <a:srgbClr val="6EA0B0"/>
              </a:buClr>
              <a:buSzPct val="80000"/>
              <a:buFont typeface="Noto Sans Symbols"/>
              <a:buNone/>
            </a:pPr>
            <a:r>
              <a:rPr lang="en-US" sz="2400" kern="0" dirty="0">
                <a:solidFill>
                  <a:srgbClr val="FFFFFF"/>
                </a:solidFill>
                <a:latin typeface="Rosarivo"/>
                <a:ea typeface="Rosarivo"/>
                <a:cs typeface="Rosarivo"/>
                <a:sym typeface="Rosarivo"/>
              </a:rPr>
              <a:t>The 1920s Involved Three Major Trends:</a:t>
            </a:r>
          </a:p>
          <a:p>
            <a:pPr marL="911225" lvl="1" indent="-619125">
              <a:buClr>
                <a:srgbClr val="6EA0B0"/>
              </a:buClr>
              <a:buSzPct val="90000"/>
              <a:buFont typeface="Source Sans Pro"/>
              <a:buAutoNum type="arabicPeriod"/>
            </a:pPr>
            <a:r>
              <a:rPr lang="en-US" sz="2400" kern="0" dirty="0">
                <a:solidFill>
                  <a:srgbClr val="FFFFFF"/>
                </a:solidFill>
                <a:latin typeface="Rosarivo"/>
                <a:ea typeface="Rosarivo"/>
                <a:cs typeface="Rosarivo"/>
                <a:sym typeface="Rosarivo"/>
              </a:rPr>
              <a:t>renewed isolationism</a:t>
            </a:r>
          </a:p>
          <a:p>
            <a:pPr marL="911225" lvl="1" indent="-619125">
              <a:buClr>
                <a:srgbClr val="6EA0B0"/>
              </a:buClr>
              <a:buSzPct val="90000"/>
              <a:buFont typeface="Source Sans Pro"/>
              <a:buAutoNum type="arabicPeriod"/>
            </a:pPr>
            <a:r>
              <a:rPr lang="en-US" sz="2400" kern="0" dirty="0">
                <a:solidFill>
                  <a:srgbClr val="FFFFFF"/>
                </a:solidFill>
                <a:latin typeface="Rosarivo"/>
                <a:ea typeface="Rosarivo"/>
                <a:cs typeface="Rosarivo"/>
                <a:sym typeface="Rosarivo"/>
              </a:rPr>
              <a:t>resurgence of nativism</a:t>
            </a:r>
          </a:p>
          <a:p>
            <a:pPr marL="911225" lvl="1" indent="-619125">
              <a:buClr>
                <a:srgbClr val="6EA0B0"/>
              </a:buClr>
              <a:buSzPct val="90000"/>
              <a:buFont typeface="Source Sans Pro"/>
              <a:buAutoNum type="arabicPeriod"/>
            </a:pPr>
            <a:r>
              <a:rPr lang="en-US" sz="2400" kern="0" dirty="0">
                <a:solidFill>
                  <a:srgbClr val="FFFFFF"/>
                </a:solidFill>
                <a:latin typeface="Rosarivo"/>
                <a:ea typeface="Rosarivo"/>
                <a:cs typeface="Rosarivo"/>
                <a:sym typeface="Rosarivo"/>
              </a:rPr>
              <a:t>political conservatism  (people were burned out on change)</a:t>
            </a:r>
          </a:p>
          <a:p>
            <a:pPr marL="609600">
              <a:buClr>
                <a:srgbClr val="6EA0B0"/>
              </a:buClr>
              <a:buSzPct val="80000"/>
              <a:buFont typeface="Noto Sans Symbols"/>
              <a:buNone/>
            </a:pPr>
            <a:endParaRPr sz="2400" kern="0" dirty="0">
              <a:solidFill>
                <a:srgbClr val="FFFFFF"/>
              </a:solidFill>
              <a:cs typeface="Arial"/>
              <a:sym typeface="Arial"/>
            </a:endParaRPr>
          </a:p>
          <a:p>
            <a:pPr marL="609600">
              <a:spcBef>
                <a:spcPts val="560"/>
              </a:spcBef>
              <a:buClr>
                <a:srgbClr val="6EA0B0"/>
              </a:buClr>
              <a:buSzPct val="80000"/>
              <a:buFont typeface="Noto Sans Symbols"/>
              <a:buNone/>
            </a:pPr>
            <a:endParaRPr sz="2400" kern="0" dirty="0">
              <a:solidFill>
                <a:srgbClr val="FFFFFF"/>
              </a:solidFill>
              <a:cs typeface="Arial"/>
              <a:sym typeface="Arial"/>
            </a:endParaRPr>
          </a:p>
          <a:p>
            <a:pPr marL="609600">
              <a:spcBef>
                <a:spcPts val="560"/>
              </a:spcBef>
              <a:buClr>
                <a:srgbClr val="6EA0B0"/>
              </a:buClr>
              <a:buSzPct val="80000"/>
              <a:buFont typeface="Noto Sans Symbols"/>
              <a:buNone/>
            </a:pPr>
            <a:endParaRPr sz="2400" kern="0" dirty="0">
              <a:solidFill>
                <a:srgbClr val="FFFFFF"/>
              </a:solidFill>
              <a:cs typeface="Arial"/>
              <a:sym typeface="Arial"/>
            </a:endParaRPr>
          </a:p>
          <a:p>
            <a:pPr marL="609600">
              <a:spcBef>
                <a:spcPts val="560"/>
              </a:spcBef>
              <a:buClr>
                <a:srgbClr val="6EA0B0"/>
              </a:buClr>
              <a:buSzPct val="80000"/>
              <a:buFont typeface="Noto Sans Symbols"/>
              <a:buNone/>
            </a:pPr>
            <a:endParaRPr sz="2400" kern="0" dirty="0">
              <a:solidFill>
                <a:srgbClr val="FFFFFF"/>
              </a:solidFill>
              <a:cs typeface="Arial"/>
              <a:sym typeface="Arial"/>
            </a:endParaRPr>
          </a:p>
          <a:p>
            <a:pPr marL="609600">
              <a:spcBef>
                <a:spcPts val="560"/>
              </a:spcBef>
              <a:buClr>
                <a:srgbClr val="6EA0B0"/>
              </a:buClr>
              <a:buSzPct val="80000"/>
              <a:buFont typeface="Noto Sans Symbols"/>
              <a:buNone/>
            </a:pPr>
            <a:endParaRPr sz="2400" u="sng" kern="0" dirty="0">
              <a:solidFill>
                <a:srgbClr val="FFFFFF"/>
              </a:solidFill>
              <a:cs typeface="Arial"/>
              <a:sym typeface="Arial"/>
            </a:endParaRPr>
          </a:p>
          <a:p>
            <a:pPr marL="419100" indent="-393700">
              <a:spcBef>
                <a:spcPts val="560"/>
              </a:spcBef>
              <a:buClr>
                <a:srgbClr val="6EA0B0"/>
              </a:buClr>
              <a:buSzPct val="80000"/>
              <a:buFont typeface="Noto Sans Symbols"/>
              <a:buNone/>
            </a:pPr>
            <a:endParaRPr sz="2400" u="sng" kern="0" dirty="0">
              <a:solidFill>
                <a:srgbClr val="FFFFFF"/>
              </a:solidFill>
              <a:cs typeface="Arial"/>
              <a:sym typeface="Arial"/>
            </a:endParaRPr>
          </a:p>
          <a:p>
            <a:endParaRPr sz="2400" kern="0" dirty="0">
              <a:solidFill>
                <a:srgbClr val="000000"/>
              </a:solidFill>
              <a:cs typeface="Arial"/>
              <a:sym typeface="Arial"/>
            </a:endParaRPr>
          </a:p>
        </p:txBody>
      </p:sp>
      <p:sp>
        <p:nvSpPr>
          <p:cNvPr id="2" name="TextBox 1"/>
          <p:cNvSpPr txBox="1"/>
          <p:nvPr/>
        </p:nvSpPr>
        <p:spPr>
          <a:xfrm>
            <a:off x="5715000" y="6248400"/>
            <a:ext cx="3429000" cy="523220"/>
          </a:xfrm>
          <a:prstGeom prst="rect">
            <a:avLst/>
          </a:prstGeom>
          <a:noFill/>
        </p:spPr>
        <p:txBody>
          <a:bodyPr wrap="square" rtlCol="0">
            <a:spAutoFit/>
          </a:bodyPr>
          <a:lstStyle/>
          <a:p>
            <a:r>
              <a:rPr lang="en-US" sz="1400" kern="0" dirty="0">
                <a:solidFill>
                  <a:srgbClr val="FFFF00"/>
                </a:solidFill>
                <a:cs typeface="Arial"/>
                <a:sym typeface="Arial"/>
              </a:rPr>
              <a:t>EQ: What are the 3 major trends of the 1920s?</a:t>
            </a:r>
            <a:endParaRPr lang="en-US" sz="1400" kern="0" dirty="0">
              <a:solidFill>
                <a:srgbClr val="FFFF00"/>
              </a:solidFill>
              <a:cs typeface="Arial"/>
              <a:sym typeface="Arial"/>
            </a:endParaRPr>
          </a:p>
        </p:txBody>
      </p:sp>
    </p:spTree>
    <p:extLst>
      <p:ext uri="{BB962C8B-B14F-4D97-AF65-F5344CB8AC3E}">
        <p14:creationId xmlns:p14="http://schemas.microsoft.com/office/powerpoint/2010/main" val="2008175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228600" y="1219200"/>
            <a:ext cx="8839200" cy="4876800"/>
          </a:xfrm>
          <a:prstGeom prst="rect">
            <a:avLst/>
          </a:prstGeom>
          <a:noFill/>
          <a:ln>
            <a:noFill/>
          </a:ln>
        </p:spPr>
        <p:txBody>
          <a:bodyPr wrap="square" lIns="91425" tIns="45700" rIns="91425" bIns="45700" anchor="t" anchorCtr="0">
            <a:noAutofit/>
          </a:bodyPr>
          <a:lstStyle/>
          <a:p>
            <a:pPr marL="419100" marR="0" lvl="0" indent="-535940" algn="l" rtl="0">
              <a:lnSpc>
                <a:spcPct val="100000"/>
              </a:lnSpc>
              <a:spcBef>
                <a:spcPts val="0"/>
              </a:spcBef>
              <a:spcAft>
                <a:spcPts val="0"/>
              </a:spcAft>
              <a:buClr>
                <a:schemeClr val="accent1"/>
              </a:buClr>
              <a:buSzPct val="80000"/>
              <a:buFont typeface="Noto Sans Symbols"/>
              <a:buNone/>
            </a:pPr>
            <a:r>
              <a:rPr lang="en-US" sz="2800" b="1" i="0" u="none" dirty="0">
                <a:solidFill>
                  <a:schemeClr val="lt1"/>
                </a:solidFill>
                <a:latin typeface="Rosarivo"/>
                <a:ea typeface="Rosarivo"/>
                <a:cs typeface="Rosarivo"/>
                <a:sym typeface="Rosarivo"/>
              </a:rPr>
              <a:t>Isolationism:  </a:t>
            </a:r>
            <a:r>
              <a:rPr lang="en-US" sz="2800" b="0" i="0" u="none" dirty="0">
                <a:solidFill>
                  <a:schemeClr val="lt1"/>
                </a:solidFill>
                <a:latin typeface="Rosarivo"/>
                <a:ea typeface="Rosarivo"/>
                <a:cs typeface="Rosarivo"/>
                <a:sym typeface="Rosarivo"/>
              </a:rPr>
              <a:t>a policy of pulling away from involvement  in </a:t>
            </a:r>
            <a:r>
              <a:rPr lang="en-US" sz="2800" b="0" i="0" u="none" dirty="0" smtClean="0">
                <a:solidFill>
                  <a:schemeClr val="lt1"/>
                </a:solidFill>
                <a:latin typeface="Rosarivo"/>
                <a:ea typeface="Rosarivo"/>
                <a:cs typeface="Rosarivo"/>
                <a:sym typeface="Rosarivo"/>
              </a:rPr>
              <a:t>world </a:t>
            </a:r>
            <a:r>
              <a:rPr lang="en-US" sz="2800" b="0" i="0" u="none" dirty="0">
                <a:solidFill>
                  <a:schemeClr val="lt1"/>
                </a:solidFill>
                <a:latin typeface="Rosarivo"/>
                <a:ea typeface="Rosarivo"/>
                <a:cs typeface="Rosarivo"/>
                <a:sym typeface="Rosarivo"/>
              </a:rPr>
              <a:t>affairs</a:t>
            </a:r>
          </a:p>
          <a:p>
            <a:pPr marL="419100" marR="0" lvl="0" indent="-535940" algn="l" rtl="0">
              <a:lnSpc>
                <a:spcPct val="100000"/>
              </a:lnSpc>
              <a:spcBef>
                <a:spcPts val="0"/>
              </a:spcBef>
              <a:spcAft>
                <a:spcPts val="0"/>
              </a:spcAft>
              <a:buClr>
                <a:schemeClr val="accent1"/>
              </a:buClr>
              <a:buSzPct val="80000"/>
              <a:buFont typeface="Noto Sans Symbols"/>
              <a:buNone/>
            </a:pPr>
            <a:endParaRPr sz="2800" b="0" i="0" u="none" dirty="0">
              <a:solidFill>
                <a:schemeClr val="lt1"/>
              </a:solidFill>
              <a:latin typeface="Rosarivo"/>
              <a:ea typeface="Rosarivo"/>
              <a:cs typeface="Rosarivo"/>
              <a:sym typeface="Rosarivo"/>
            </a:endParaRPr>
          </a:p>
          <a:p>
            <a:pPr marL="419100" marR="0" lvl="0" indent="-535940" algn="l" rtl="0">
              <a:lnSpc>
                <a:spcPct val="100000"/>
              </a:lnSpc>
              <a:spcBef>
                <a:spcPts val="0"/>
              </a:spcBef>
              <a:spcAft>
                <a:spcPts val="0"/>
              </a:spcAft>
              <a:buClr>
                <a:schemeClr val="accent1"/>
              </a:buClr>
              <a:buSzPct val="80000"/>
              <a:buFont typeface="Noto Sans Symbols"/>
              <a:buNone/>
            </a:pPr>
            <a:endParaRPr sz="2800" b="1" i="0" u="none" dirty="0">
              <a:solidFill>
                <a:schemeClr val="lt1"/>
              </a:solidFill>
              <a:latin typeface="Rosarivo"/>
              <a:ea typeface="Rosarivo"/>
              <a:cs typeface="Rosarivo"/>
              <a:sym typeface="Rosarivo"/>
            </a:endParaRPr>
          </a:p>
          <a:p>
            <a:pPr marL="419100" marR="0" lvl="0" indent="-535940" algn="l" rtl="0">
              <a:lnSpc>
                <a:spcPct val="100000"/>
              </a:lnSpc>
              <a:spcBef>
                <a:spcPts val="0"/>
              </a:spcBef>
              <a:spcAft>
                <a:spcPts val="0"/>
              </a:spcAft>
              <a:buClr>
                <a:schemeClr val="accent1"/>
              </a:buClr>
              <a:buSzPct val="80000"/>
              <a:buFont typeface="Noto Sans Symbols"/>
              <a:buNone/>
            </a:pPr>
            <a:endParaRPr sz="2800" b="1" i="0" u="none" dirty="0">
              <a:solidFill>
                <a:schemeClr val="lt1"/>
              </a:solidFill>
              <a:latin typeface="Rosarivo"/>
              <a:ea typeface="Rosarivo"/>
              <a:cs typeface="Rosarivo"/>
              <a:sym typeface="Rosarivo"/>
            </a:endParaRPr>
          </a:p>
          <a:p>
            <a:pPr marL="419100" marR="0" lvl="0" indent="-535940" algn="l" rtl="0">
              <a:lnSpc>
                <a:spcPct val="100000"/>
              </a:lnSpc>
              <a:spcBef>
                <a:spcPts val="0"/>
              </a:spcBef>
              <a:spcAft>
                <a:spcPts val="0"/>
              </a:spcAft>
              <a:buClr>
                <a:schemeClr val="accent1"/>
              </a:buClr>
              <a:buSzPct val="80000"/>
              <a:buFont typeface="Noto Sans Symbols"/>
              <a:buNone/>
            </a:pPr>
            <a:endParaRPr sz="2800" b="1" i="0" u="none" dirty="0">
              <a:solidFill>
                <a:schemeClr val="lt1"/>
              </a:solidFill>
              <a:latin typeface="Rosarivo"/>
              <a:ea typeface="Rosarivo"/>
              <a:cs typeface="Rosarivo"/>
              <a:sym typeface="Rosarivo"/>
            </a:endParaRPr>
          </a:p>
          <a:p>
            <a:pPr marL="419100" marR="0" lvl="0" indent="-535940" algn="l" rtl="0">
              <a:lnSpc>
                <a:spcPct val="100000"/>
              </a:lnSpc>
              <a:spcBef>
                <a:spcPts val="0"/>
              </a:spcBef>
              <a:spcAft>
                <a:spcPts val="0"/>
              </a:spcAft>
              <a:buClr>
                <a:schemeClr val="accent1"/>
              </a:buClr>
              <a:buSzPct val="80000"/>
              <a:buFont typeface="Noto Sans Symbols"/>
              <a:buNone/>
            </a:pPr>
            <a:endParaRPr sz="2800" b="1" i="0" u="none" dirty="0">
              <a:solidFill>
                <a:schemeClr val="lt1"/>
              </a:solidFill>
              <a:latin typeface="Rosarivo"/>
              <a:ea typeface="Rosarivo"/>
              <a:cs typeface="Rosarivo"/>
              <a:sym typeface="Rosarivo"/>
            </a:endParaRPr>
          </a:p>
          <a:p>
            <a:pPr marL="419100" marR="0" lvl="0" indent="-535940" algn="l" rtl="0">
              <a:lnSpc>
                <a:spcPct val="100000"/>
              </a:lnSpc>
              <a:spcBef>
                <a:spcPts val="0"/>
              </a:spcBef>
              <a:spcAft>
                <a:spcPts val="0"/>
              </a:spcAft>
              <a:buClr>
                <a:schemeClr val="accent1"/>
              </a:buClr>
              <a:buSzPct val="80000"/>
              <a:buFont typeface="Noto Sans Symbols"/>
              <a:buNone/>
            </a:pPr>
            <a:endParaRPr lang="en-US" sz="2800" b="1" i="0" u="none" dirty="0" smtClean="0">
              <a:solidFill>
                <a:schemeClr val="lt1"/>
              </a:solidFill>
              <a:latin typeface="Rosarivo"/>
              <a:ea typeface="Rosarivo"/>
              <a:cs typeface="Rosarivo"/>
              <a:sym typeface="Rosarivo"/>
            </a:endParaRPr>
          </a:p>
          <a:p>
            <a:pPr marL="419100" marR="0" lvl="0" indent="-535940" algn="l" rtl="0">
              <a:lnSpc>
                <a:spcPct val="100000"/>
              </a:lnSpc>
              <a:spcBef>
                <a:spcPts val="0"/>
              </a:spcBef>
              <a:spcAft>
                <a:spcPts val="0"/>
              </a:spcAft>
              <a:buClr>
                <a:schemeClr val="accent1"/>
              </a:buClr>
              <a:buSzPct val="80000"/>
              <a:buFont typeface="Noto Sans Symbols"/>
              <a:buNone/>
            </a:pPr>
            <a:endParaRPr lang="en-US" sz="2800" b="1" i="0" u="none" dirty="0" smtClean="0">
              <a:solidFill>
                <a:schemeClr val="lt1"/>
              </a:solidFill>
              <a:latin typeface="Rosarivo"/>
              <a:ea typeface="Rosarivo"/>
              <a:cs typeface="Rosarivo"/>
              <a:sym typeface="Rosarivo"/>
            </a:endParaRPr>
          </a:p>
          <a:p>
            <a:pPr marL="419100" marR="0" lvl="0" indent="-535940" algn="l" rtl="0">
              <a:lnSpc>
                <a:spcPct val="100000"/>
              </a:lnSpc>
              <a:spcBef>
                <a:spcPts val="0"/>
              </a:spcBef>
              <a:spcAft>
                <a:spcPts val="0"/>
              </a:spcAft>
              <a:buClr>
                <a:schemeClr val="accent1"/>
              </a:buClr>
              <a:buSzPct val="80000"/>
              <a:buFont typeface="Noto Sans Symbols"/>
              <a:buNone/>
            </a:pPr>
            <a:endParaRPr sz="2800" b="1" i="0" u="none" dirty="0">
              <a:solidFill>
                <a:schemeClr val="lt1"/>
              </a:solidFill>
              <a:latin typeface="Rosarivo"/>
              <a:ea typeface="Rosarivo"/>
              <a:cs typeface="Rosarivo"/>
              <a:sym typeface="Rosarivo"/>
            </a:endParaRPr>
          </a:p>
          <a:p>
            <a:pPr marL="419100" marR="0" lvl="0" indent="-535940" algn="l" rtl="0">
              <a:lnSpc>
                <a:spcPct val="100000"/>
              </a:lnSpc>
              <a:spcBef>
                <a:spcPts val="0"/>
              </a:spcBef>
              <a:spcAft>
                <a:spcPts val="0"/>
              </a:spcAft>
              <a:buClr>
                <a:schemeClr val="accent1"/>
              </a:buClr>
              <a:buSzPct val="80000"/>
              <a:buFont typeface="Noto Sans Symbols"/>
              <a:buNone/>
            </a:pPr>
            <a:r>
              <a:rPr lang="en-US" sz="2800" b="1" i="0" u="none" dirty="0">
                <a:solidFill>
                  <a:schemeClr val="lt1"/>
                </a:solidFill>
                <a:latin typeface="Rosarivo"/>
                <a:ea typeface="Rosarivo"/>
                <a:cs typeface="Rosarivo"/>
                <a:sym typeface="Rosarivo"/>
              </a:rPr>
              <a:t>Nativism</a:t>
            </a:r>
            <a:r>
              <a:rPr lang="en-US" sz="2800" b="0" i="0" u="none" dirty="0">
                <a:solidFill>
                  <a:schemeClr val="lt1"/>
                </a:solidFill>
                <a:latin typeface="Rosarivo"/>
                <a:ea typeface="Rosarivo"/>
                <a:cs typeface="Rosarivo"/>
                <a:sym typeface="Rosarivo"/>
              </a:rPr>
              <a:t>:  prejudice against </a:t>
            </a:r>
            <a:r>
              <a:rPr lang="en-US" sz="2800" b="0" i="0" u="none" dirty="0" smtClean="0">
                <a:solidFill>
                  <a:schemeClr val="lt1"/>
                </a:solidFill>
                <a:latin typeface="Rosarivo"/>
                <a:ea typeface="Rosarivo"/>
                <a:cs typeface="Rosarivo"/>
                <a:sym typeface="Rosarivo"/>
              </a:rPr>
              <a:t>foreign-born </a:t>
            </a:r>
            <a:r>
              <a:rPr lang="en-US" sz="2800" b="0" i="0" u="none" dirty="0">
                <a:solidFill>
                  <a:schemeClr val="lt1"/>
                </a:solidFill>
                <a:latin typeface="Rosarivo"/>
                <a:ea typeface="Rosarivo"/>
                <a:cs typeface="Rosarivo"/>
                <a:sym typeface="Rosarivo"/>
              </a:rPr>
              <a:t>people</a:t>
            </a:r>
          </a:p>
          <a:p>
            <a:pPr marL="419100" marR="0" lvl="0" indent="-393700" algn="l" rtl="0">
              <a:spcBef>
                <a:spcPts val="560"/>
              </a:spcBef>
              <a:spcAft>
                <a:spcPts val="0"/>
              </a:spcAft>
              <a:buClr>
                <a:schemeClr val="accent1"/>
              </a:buClr>
              <a:buSzPct val="80000"/>
              <a:buFont typeface="Noto Sans Symbols"/>
              <a:buNone/>
            </a:pPr>
            <a:endParaRPr sz="2800" b="0" i="0" u="none" dirty="0">
              <a:solidFill>
                <a:schemeClr val="lt1"/>
              </a:solidFill>
              <a:latin typeface="Rosarivo"/>
              <a:ea typeface="Rosarivo"/>
              <a:cs typeface="Rosarivo"/>
              <a:sym typeface="Rosarivo"/>
            </a:endParaRPr>
          </a:p>
        </p:txBody>
      </p:sp>
      <p:sp>
        <p:nvSpPr>
          <p:cNvPr id="230" name="Shape 230"/>
          <p:cNvSpPr txBox="1">
            <a:spLocks noGrp="1"/>
          </p:cNvSpPr>
          <p:nvPr>
            <p:ph type="title"/>
          </p:nvPr>
        </p:nvSpPr>
        <p:spPr>
          <a:xfrm>
            <a:off x="457200" y="152400"/>
            <a:ext cx="8305800" cy="914400"/>
          </a:xfrm>
          <a:prstGeom prst="rect">
            <a:avLst/>
          </a:prstGeom>
          <a:noFill/>
          <a:ln>
            <a:noFill/>
          </a:ln>
        </p:spPr>
        <p:txBody>
          <a:bodyPr wrap="square" lIns="45700" tIns="45700" rIns="45700" bIns="45700" anchor="ctr" anchorCtr="0">
            <a:noAutofit/>
          </a:bodyPr>
          <a:lstStyle/>
          <a:p>
            <a:pPr marL="0" marR="0" lvl="0" indent="-304800" algn="ctr" rtl="0">
              <a:lnSpc>
                <a:spcPct val="100000"/>
              </a:lnSpc>
              <a:spcBef>
                <a:spcPts val="0"/>
              </a:spcBef>
              <a:spcAft>
                <a:spcPts val="0"/>
              </a:spcAft>
              <a:buClr>
                <a:srgbClr val="F7DF56"/>
              </a:buClr>
              <a:buSzPct val="100000"/>
              <a:buFont typeface="Source Sans Pro"/>
              <a:buNone/>
            </a:pPr>
            <a:r>
              <a:rPr lang="en-US" sz="4800" b="1" i="0" u="none" strike="noStrike" cap="none">
                <a:solidFill>
                  <a:srgbClr val="F7DF56"/>
                </a:solidFill>
                <a:latin typeface="Source Sans Pro"/>
                <a:ea typeface="Source Sans Pro"/>
                <a:cs typeface="Source Sans Pro"/>
                <a:sym typeface="Source Sans Pro"/>
              </a:rPr>
              <a:t>Postwar Trends</a:t>
            </a:r>
          </a:p>
        </p:txBody>
      </p:sp>
      <p:pic>
        <p:nvPicPr>
          <p:cNvPr id="231" name="Shape 231" descr="http://cdn.dipity.com/uploads/events/5ad6db8cc0409b12c1bb42bc8b7de335_1M.png"/>
          <p:cNvPicPr preferRelativeResize="0"/>
          <p:nvPr/>
        </p:nvPicPr>
        <p:blipFill rotWithShape="1">
          <a:blip r:embed="rId3">
            <a:alphaModFix/>
          </a:blip>
          <a:srcRect/>
          <a:stretch/>
        </p:blipFill>
        <p:spPr>
          <a:xfrm>
            <a:off x="990600" y="2241293"/>
            <a:ext cx="2970215" cy="2208621"/>
          </a:xfrm>
          <a:prstGeom prst="rect">
            <a:avLst/>
          </a:prstGeom>
          <a:noFill/>
          <a:ln>
            <a:noFill/>
          </a:ln>
        </p:spPr>
      </p:pic>
      <p:pic>
        <p:nvPicPr>
          <p:cNvPr id="232" name="Shape 232"/>
          <p:cNvPicPr preferRelativeResize="0"/>
          <p:nvPr/>
        </p:nvPicPr>
        <p:blipFill rotWithShape="1">
          <a:blip r:embed="rId4">
            <a:alphaModFix/>
          </a:blip>
          <a:srcRect/>
          <a:stretch/>
        </p:blipFill>
        <p:spPr>
          <a:xfrm>
            <a:off x="5029200" y="2057400"/>
            <a:ext cx="3733800" cy="3273678"/>
          </a:xfrm>
          <a:prstGeom prst="rect">
            <a:avLst/>
          </a:prstGeom>
          <a:noFill/>
          <a:ln>
            <a:noFill/>
          </a:ln>
        </p:spPr>
      </p:pic>
      <p:sp>
        <p:nvSpPr>
          <p:cNvPr id="6" name="TextBox 5"/>
          <p:cNvSpPr txBox="1"/>
          <p:nvPr/>
        </p:nvSpPr>
        <p:spPr>
          <a:xfrm>
            <a:off x="381000" y="6248400"/>
            <a:ext cx="8763000" cy="307777"/>
          </a:xfrm>
          <a:prstGeom prst="rect">
            <a:avLst/>
          </a:prstGeom>
          <a:noFill/>
        </p:spPr>
        <p:txBody>
          <a:bodyPr wrap="square" rtlCol="0">
            <a:spAutoFit/>
          </a:bodyPr>
          <a:lstStyle/>
          <a:p>
            <a:r>
              <a:rPr lang="en-US" sz="1400" kern="0" dirty="0">
                <a:solidFill>
                  <a:srgbClr val="FFFF00"/>
                </a:solidFill>
                <a:cs typeface="Arial"/>
                <a:sym typeface="Arial"/>
              </a:rPr>
              <a:t>EQ: Define Isolationism and Nativism.</a:t>
            </a:r>
            <a:endParaRPr lang="en-US" sz="1400" kern="0" dirty="0">
              <a:solidFill>
                <a:srgbClr val="FFFF00"/>
              </a:solidFill>
              <a:cs typeface="Arial"/>
              <a:sym typeface="Arial"/>
            </a:endParaRPr>
          </a:p>
        </p:txBody>
      </p:sp>
    </p:spTree>
    <p:extLst>
      <p:ext uri="{BB962C8B-B14F-4D97-AF65-F5344CB8AC3E}">
        <p14:creationId xmlns:p14="http://schemas.microsoft.com/office/powerpoint/2010/main" val="1985501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0" y="1143000"/>
            <a:ext cx="4538662" cy="5580062"/>
          </a:xfrm>
          <a:prstGeom prst="rect">
            <a:avLst/>
          </a:prstGeom>
          <a:noFill/>
          <a:ln>
            <a:noFill/>
          </a:ln>
        </p:spPr>
        <p:txBody>
          <a:bodyPr wrap="square" lIns="91425" tIns="45700" rIns="91425" bIns="45700" anchor="t" anchorCtr="0">
            <a:noAutofit/>
          </a:bodyPr>
          <a:lstStyle/>
          <a:p>
            <a:pPr marL="852487" marR="0" lvl="1" indent="-522287" algn="l" rtl="0">
              <a:lnSpc>
                <a:spcPct val="100000"/>
              </a:lnSpc>
              <a:spcBef>
                <a:spcPts val="0"/>
              </a:spcBef>
              <a:spcAft>
                <a:spcPts val="0"/>
              </a:spcAft>
              <a:buClr>
                <a:schemeClr val="accent1"/>
              </a:buClr>
              <a:buSzPct val="90000"/>
              <a:buFont typeface="Noto Sans Symbols"/>
              <a:buNone/>
            </a:pPr>
            <a:endParaRPr sz="2600" b="0" i="0" u="none" strike="noStrike" cap="none">
              <a:solidFill>
                <a:schemeClr val="lt1"/>
              </a:solidFill>
              <a:latin typeface="Rosarivo"/>
              <a:ea typeface="Rosarivo"/>
              <a:cs typeface="Rosarivo"/>
              <a:sym typeface="Rosarivo"/>
            </a:endParaRPr>
          </a:p>
          <a:p>
            <a:pPr marL="852487" marR="0" lvl="1" indent="-522287" algn="l" rtl="0">
              <a:lnSpc>
                <a:spcPct val="100000"/>
              </a:lnSpc>
              <a:spcBef>
                <a:spcPts val="0"/>
              </a:spcBef>
              <a:spcAft>
                <a:spcPts val="0"/>
              </a:spcAft>
              <a:buClr>
                <a:schemeClr val="accent1"/>
              </a:buClr>
              <a:buSzPct val="90000"/>
              <a:buFont typeface="Noto Sans Symbols"/>
              <a:buChar char="●"/>
            </a:pPr>
            <a:r>
              <a:rPr lang="en-US" sz="2600" b="0" i="0" u="none" strike="noStrike" cap="none">
                <a:solidFill>
                  <a:schemeClr val="lt1"/>
                </a:solidFill>
                <a:latin typeface="Rosarivo"/>
                <a:ea typeface="Rosarivo"/>
                <a:cs typeface="Rosarivo"/>
                <a:sym typeface="Rosarivo"/>
              </a:rPr>
              <a:t>U.S. sends troops to assist the </a:t>
            </a:r>
            <a:r>
              <a:rPr lang="en-US" sz="2600" b="0" i="0" u="sng" strike="noStrike" cap="none">
                <a:solidFill>
                  <a:schemeClr val="lt1"/>
                </a:solidFill>
                <a:latin typeface="Rosarivo"/>
                <a:ea typeface="Rosarivo"/>
                <a:cs typeface="Rosarivo"/>
                <a:sym typeface="Rosarivo"/>
              </a:rPr>
              <a:t>“Whites” against the “Reds”</a:t>
            </a:r>
            <a:r>
              <a:rPr lang="en-US" sz="2600" b="0" i="0" u="none" strike="noStrike" cap="none">
                <a:solidFill>
                  <a:schemeClr val="lt1"/>
                </a:solidFill>
                <a:latin typeface="Rosarivo"/>
                <a:ea typeface="Rosarivo"/>
                <a:cs typeface="Rosarivo"/>
                <a:sym typeface="Rosarivo"/>
              </a:rPr>
              <a:t> </a:t>
            </a:r>
          </a:p>
          <a:p>
            <a:pPr marL="852487" marR="0" lvl="1" indent="-522287" algn="l" rtl="0">
              <a:lnSpc>
                <a:spcPct val="100000"/>
              </a:lnSpc>
              <a:spcBef>
                <a:spcPts val="0"/>
              </a:spcBef>
              <a:spcAft>
                <a:spcPts val="0"/>
              </a:spcAft>
              <a:buClr>
                <a:schemeClr val="accent1"/>
              </a:buClr>
              <a:buSzPct val="90000"/>
              <a:buFont typeface="Noto Sans Symbols"/>
              <a:buNone/>
            </a:pPr>
            <a:endParaRPr sz="2600" b="0" i="0" u="none" strike="noStrike" cap="none">
              <a:solidFill>
                <a:schemeClr val="lt1"/>
              </a:solidFill>
              <a:latin typeface="Rosarivo"/>
              <a:ea typeface="Rosarivo"/>
              <a:cs typeface="Rosarivo"/>
              <a:sym typeface="Rosarivo"/>
            </a:endParaRPr>
          </a:p>
          <a:p>
            <a:pPr marL="852487" marR="0" lvl="1" indent="-522287" algn="l" rtl="0">
              <a:lnSpc>
                <a:spcPct val="100000"/>
              </a:lnSpc>
              <a:spcBef>
                <a:spcPts val="0"/>
              </a:spcBef>
              <a:spcAft>
                <a:spcPts val="0"/>
              </a:spcAft>
              <a:buClr>
                <a:schemeClr val="accent1"/>
              </a:buClr>
              <a:buSzPct val="90000"/>
              <a:buFont typeface="Noto Sans Symbols"/>
              <a:buChar char="●"/>
            </a:pPr>
            <a:r>
              <a:rPr lang="en-US" sz="2600" b="0" i="0" u="sng" strike="noStrike" cap="none">
                <a:solidFill>
                  <a:schemeClr val="lt1"/>
                </a:solidFill>
                <a:latin typeface="Rosarivo"/>
                <a:ea typeface="Rosarivo"/>
                <a:cs typeface="Rosarivo"/>
                <a:sym typeface="Rosarivo"/>
              </a:rPr>
              <a:t>Communists take over Russia and rename it the Soviet Union</a:t>
            </a:r>
          </a:p>
          <a:p>
            <a:pPr marL="852487" marR="0" lvl="1" indent="-670877" algn="l" rtl="0">
              <a:lnSpc>
                <a:spcPct val="100000"/>
              </a:lnSpc>
              <a:spcBef>
                <a:spcPts val="0"/>
              </a:spcBef>
              <a:spcAft>
                <a:spcPts val="0"/>
              </a:spcAft>
              <a:buClr>
                <a:schemeClr val="accent1"/>
              </a:buClr>
              <a:buSzPct val="90000"/>
              <a:buFont typeface="Noto Sans Symbols"/>
              <a:buNone/>
            </a:pPr>
            <a:endParaRPr sz="2600" b="0" i="0" u="sng" strike="noStrike" cap="none">
              <a:solidFill>
                <a:schemeClr val="lt1"/>
              </a:solidFill>
              <a:latin typeface="Rosarivo"/>
              <a:ea typeface="Rosarivo"/>
              <a:cs typeface="Rosarivo"/>
              <a:sym typeface="Rosarivo"/>
            </a:endParaRPr>
          </a:p>
          <a:p>
            <a:pPr marL="852487" marR="0" lvl="1" indent="-522287" algn="l" rtl="0">
              <a:lnSpc>
                <a:spcPct val="100000"/>
              </a:lnSpc>
              <a:spcBef>
                <a:spcPts val="0"/>
              </a:spcBef>
              <a:spcAft>
                <a:spcPts val="0"/>
              </a:spcAft>
              <a:buClr>
                <a:schemeClr val="accent1"/>
              </a:buClr>
              <a:buSzPct val="90000"/>
              <a:buFont typeface="Noto Sans Symbols"/>
              <a:buChar char="●"/>
            </a:pPr>
            <a:r>
              <a:rPr lang="en-US" sz="2600" b="0" i="0" u="none" strike="noStrike" cap="none">
                <a:solidFill>
                  <a:schemeClr val="lt1"/>
                </a:solidFill>
                <a:latin typeface="Rosarivo"/>
                <a:ea typeface="Rosarivo"/>
                <a:cs typeface="Rosarivo"/>
                <a:sym typeface="Rosarivo"/>
              </a:rPr>
              <a:t>The Soviets were not happy with the United States</a:t>
            </a:r>
          </a:p>
          <a:p>
            <a:pPr marL="419100" marR="0" lvl="0" indent="-393700" algn="l" rtl="0">
              <a:spcBef>
                <a:spcPts val="520"/>
              </a:spcBef>
              <a:spcAft>
                <a:spcPts val="0"/>
              </a:spcAft>
              <a:buClr>
                <a:schemeClr val="accent1"/>
              </a:buClr>
              <a:buSzPct val="79999"/>
              <a:buFont typeface="Noto Sans Symbols"/>
              <a:buNone/>
            </a:pPr>
            <a:endParaRPr sz="2600" b="0" i="0" u="none" strike="noStrike" cap="none">
              <a:solidFill>
                <a:schemeClr val="lt1"/>
              </a:solidFill>
              <a:latin typeface="Rosarivo"/>
              <a:ea typeface="Rosarivo"/>
              <a:cs typeface="Rosarivo"/>
              <a:sym typeface="Rosarivo"/>
            </a:endParaRPr>
          </a:p>
        </p:txBody>
      </p:sp>
      <p:sp>
        <p:nvSpPr>
          <p:cNvPr id="238" name="Shape 238"/>
          <p:cNvSpPr txBox="1">
            <a:spLocks noGrp="1"/>
          </p:cNvSpPr>
          <p:nvPr>
            <p:ph type="title"/>
          </p:nvPr>
        </p:nvSpPr>
        <p:spPr>
          <a:xfrm>
            <a:off x="457200" y="152400"/>
            <a:ext cx="8461375" cy="762000"/>
          </a:xfrm>
          <a:prstGeom prst="rect">
            <a:avLst/>
          </a:prstGeom>
          <a:noFill/>
          <a:ln>
            <a:noFill/>
          </a:ln>
        </p:spPr>
        <p:txBody>
          <a:bodyPr wrap="square" lIns="45700" tIns="45700" rIns="45700" bIns="45700" anchor="ctr" anchorCtr="0">
            <a:noAutofit/>
          </a:bodyPr>
          <a:lstStyle/>
          <a:p>
            <a:pPr marL="0" marR="0" lvl="0" indent="-304800" algn="ctr" rtl="0">
              <a:lnSpc>
                <a:spcPct val="100000"/>
              </a:lnSpc>
              <a:spcBef>
                <a:spcPts val="0"/>
              </a:spcBef>
              <a:spcAft>
                <a:spcPts val="0"/>
              </a:spcAft>
              <a:buClr>
                <a:srgbClr val="F7DF56"/>
              </a:buClr>
              <a:buSzPct val="100000"/>
              <a:buFont typeface="Source Sans Pro"/>
              <a:buNone/>
            </a:pPr>
            <a:r>
              <a:rPr lang="en-US" sz="4800" b="1" i="0" u="none" strike="noStrike" cap="none">
                <a:solidFill>
                  <a:srgbClr val="F7DF56"/>
                </a:solidFill>
                <a:latin typeface="Source Sans Pro"/>
                <a:ea typeface="Source Sans Pro"/>
                <a:cs typeface="Source Sans Pro"/>
                <a:sym typeface="Source Sans Pro"/>
              </a:rPr>
              <a:t>Fear of Communism</a:t>
            </a:r>
          </a:p>
        </p:txBody>
      </p:sp>
      <p:pic>
        <p:nvPicPr>
          <p:cNvPr id="239" name="Shape 239" descr="http://img.timeinc.net/time/photoessays/2007/ussr/october_21.jpg"/>
          <p:cNvPicPr preferRelativeResize="0"/>
          <p:nvPr/>
        </p:nvPicPr>
        <p:blipFill rotWithShape="1">
          <a:blip r:embed="rId3">
            <a:alphaModFix/>
          </a:blip>
          <a:srcRect/>
          <a:stretch/>
        </p:blipFill>
        <p:spPr>
          <a:xfrm>
            <a:off x="4495800" y="1981200"/>
            <a:ext cx="4371006" cy="2895310"/>
          </a:xfrm>
          <a:prstGeom prst="rect">
            <a:avLst/>
          </a:prstGeom>
          <a:noFill/>
          <a:ln>
            <a:noFill/>
          </a:ln>
        </p:spPr>
      </p:pic>
    </p:spTree>
    <p:extLst>
      <p:ext uri="{BB962C8B-B14F-4D97-AF65-F5344CB8AC3E}">
        <p14:creationId xmlns:p14="http://schemas.microsoft.com/office/powerpoint/2010/main" val="2298350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3048000" y="1219200"/>
            <a:ext cx="5791200" cy="5503862"/>
          </a:xfrm>
          <a:prstGeom prst="rect">
            <a:avLst/>
          </a:prstGeom>
          <a:noFill/>
          <a:ln>
            <a:noFill/>
          </a:ln>
        </p:spPr>
        <p:txBody>
          <a:bodyPr wrap="square" lIns="91425" tIns="45700" rIns="91425" bIns="45700" anchor="t" anchorCtr="0">
            <a:noAutofit/>
          </a:bodyPr>
          <a:lstStyle/>
          <a:p>
            <a:pPr marL="1135062" marR="0" lvl="2" indent="-525462" algn="l" rtl="0">
              <a:lnSpc>
                <a:spcPct val="100000"/>
              </a:lnSpc>
              <a:spcBef>
                <a:spcPts val="0"/>
              </a:spcBef>
              <a:spcAft>
                <a:spcPts val="0"/>
              </a:spcAft>
              <a:buClr>
                <a:schemeClr val="accent2"/>
              </a:buClr>
              <a:buSzPct val="85000"/>
              <a:buFont typeface="Source Sans Pro"/>
              <a:buAutoNum type="arabicPeriod"/>
            </a:pPr>
            <a:r>
              <a:rPr lang="en-US" sz="2800" b="0" i="0" u="none" strike="noStrike" cap="none">
                <a:solidFill>
                  <a:schemeClr val="lt1"/>
                </a:solidFill>
                <a:latin typeface="Rosarivo"/>
                <a:ea typeface="Rosarivo"/>
                <a:cs typeface="Rosarivo"/>
                <a:sym typeface="Rosarivo"/>
              </a:rPr>
              <a:t>factory workers are a natural supporter of this new Communist movement (“have nots”)</a:t>
            </a:r>
          </a:p>
          <a:p>
            <a:pPr marL="1135062" marR="0" lvl="2" indent="-525462" algn="l" rtl="0">
              <a:lnSpc>
                <a:spcPct val="100000"/>
              </a:lnSpc>
              <a:spcBef>
                <a:spcPts val="560"/>
              </a:spcBef>
              <a:spcAft>
                <a:spcPts val="0"/>
              </a:spcAft>
              <a:buClr>
                <a:schemeClr val="accent2"/>
              </a:buClr>
              <a:buSzPct val="85000"/>
              <a:buFont typeface="Source Sans Pro"/>
              <a:buAutoNum type="arabicPeriod"/>
            </a:pPr>
            <a:r>
              <a:rPr lang="en-US" sz="2800" b="0" i="0" u="none" strike="noStrike" cap="none">
                <a:solidFill>
                  <a:schemeClr val="lt1"/>
                </a:solidFill>
                <a:latin typeface="Rosarivo"/>
                <a:ea typeface="Rosarivo"/>
                <a:cs typeface="Rosarivo"/>
                <a:sym typeface="Rosarivo"/>
              </a:rPr>
              <a:t>big business owners natural enemy (“haves”)</a:t>
            </a:r>
          </a:p>
          <a:p>
            <a:pPr marL="1135062" marR="0" lvl="2" indent="-525462" algn="l" rtl="0">
              <a:lnSpc>
                <a:spcPct val="100000"/>
              </a:lnSpc>
              <a:spcBef>
                <a:spcPts val="560"/>
              </a:spcBef>
              <a:spcAft>
                <a:spcPts val="0"/>
              </a:spcAft>
              <a:buClr>
                <a:schemeClr val="accent2"/>
              </a:buClr>
              <a:buSzPct val="85000"/>
              <a:buFont typeface="Source Sans Pro"/>
              <a:buAutoNum type="arabicPeriod"/>
            </a:pPr>
            <a:r>
              <a:rPr lang="en-US" sz="2800" b="0" i="0" u="none" strike="noStrike" cap="none">
                <a:solidFill>
                  <a:schemeClr val="lt1"/>
                </a:solidFill>
                <a:latin typeface="Rosarivo"/>
                <a:ea typeface="Rosarivo"/>
                <a:cs typeface="Rosarivo"/>
                <a:sym typeface="Rosarivo"/>
              </a:rPr>
              <a:t>radicals mail bombs to government and business leaders, which caused the government to combat the Communist movements</a:t>
            </a:r>
          </a:p>
          <a:p>
            <a:pPr marL="419100" marR="0" lvl="0" indent="-393700" algn="l" rtl="0">
              <a:spcBef>
                <a:spcPts val="560"/>
              </a:spcBef>
              <a:spcAft>
                <a:spcPts val="0"/>
              </a:spcAft>
              <a:buClr>
                <a:schemeClr val="accent1"/>
              </a:buClr>
              <a:buSzPct val="80000"/>
              <a:buFont typeface="Noto Sans Symbols"/>
              <a:buNone/>
            </a:pPr>
            <a:endParaRPr sz="2800" b="0" i="0" u="none" strike="noStrike" cap="none">
              <a:solidFill>
                <a:schemeClr val="lt1"/>
              </a:solidFill>
              <a:latin typeface="Rosarivo"/>
              <a:ea typeface="Rosarivo"/>
              <a:cs typeface="Rosarivo"/>
              <a:sym typeface="Rosarivo"/>
            </a:endParaRPr>
          </a:p>
        </p:txBody>
      </p:sp>
      <p:sp>
        <p:nvSpPr>
          <p:cNvPr id="245" name="Shape 245"/>
          <p:cNvSpPr txBox="1">
            <a:spLocks noGrp="1"/>
          </p:cNvSpPr>
          <p:nvPr>
            <p:ph type="title"/>
          </p:nvPr>
        </p:nvSpPr>
        <p:spPr>
          <a:xfrm>
            <a:off x="457200" y="152400"/>
            <a:ext cx="8461375" cy="762000"/>
          </a:xfrm>
          <a:prstGeom prst="rect">
            <a:avLst/>
          </a:prstGeom>
          <a:noFill/>
          <a:ln>
            <a:noFill/>
          </a:ln>
        </p:spPr>
        <p:txBody>
          <a:bodyPr wrap="square" lIns="45700" tIns="45700" rIns="45700" bIns="45700" anchor="ctr" anchorCtr="0">
            <a:noAutofit/>
          </a:bodyPr>
          <a:lstStyle/>
          <a:p>
            <a:pPr marL="0" marR="0" lvl="0" indent="-304800" algn="ctr" rtl="0">
              <a:lnSpc>
                <a:spcPct val="100000"/>
              </a:lnSpc>
              <a:spcBef>
                <a:spcPts val="0"/>
              </a:spcBef>
              <a:spcAft>
                <a:spcPts val="0"/>
              </a:spcAft>
              <a:buClr>
                <a:srgbClr val="F7DF56"/>
              </a:buClr>
              <a:buSzPct val="100000"/>
              <a:buFont typeface="Source Sans Pro"/>
              <a:buNone/>
            </a:pPr>
            <a:r>
              <a:rPr lang="en-US" sz="4800" b="1" i="0" u="none" strike="noStrike" cap="none">
                <a:solidFill>
                  <a:srgbClr val="F7DF56"/>
                </a:solidFill>
                <a:latin typeface="Source Sans Pro"/>
                <a:ea typeface="Source Sans Pro"/>
                <a:cs typeface="Source Sans Pro"/>
                <a:sym typeface="Source Sans Pro"/>
              </a:rPr>
              <a:t>Fear of Communism</a:t>
            </a:r>
          </a:p>
        </p:txBody>
      </p:sp>
      <p:pic>
        <p:nvPicPr>
          <p:cNvPr id="246" name="Shape 246" descr="http://2.bp.blogspot.com/_FCRFPn2IKPU/Sj6IZWFU0AI/AAAAAAAAAvg/JE5gEpFc4Gs/s320/CPA.gif"/>
          <p:cNvPicPr preferRelativeResize="0"/>
          <p:nvPr/>
        </p:nvPicPr>
        <p:blipFill rotWithShape="1">
          <a:blip r:embed="rId3">
            <a:alphaModFix/>
          </a:blip>
          <a:srcRect/>
          <a:stretch/>
        </p:blipFill>
        <p:spPr>
          <a:xfrm>
            <a:off x="228600" y="1600200"/>
            <a:ext cx="3285463" cy="3808476"/>
          </a:xfrm>
          <a:prstGeom prst="rect">
            <a:avLst/>
          </a:prstGeom>
          <a:noFill/>
          <a:ln>
            <a:noFill/>
          </a:ln>
        </p:spPr>
      </p:pic>
    </p:spTree>
    <p:extLst>
      <p:ext uri="{BB962C8B-B14F-4D97-AF65-F5344CB8AC3E}">
        <p14:creationId xmlns:p14="http://schemas.microsoft.com/office/powerpoint/2010/main" val="594191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4" name="Shape 254" descr="http://images1.wikia.nocookie.net/__cb20070824222855/uncyclopedia/images/9/93/Fbi_logo.gif"/>
          <p:cNvPicPr preferRelativeResize="0"/>
          <p:nvPr/>
        </p:nvPicPr>
        <p:blipFill rotWithShape="1">
          <a:blip r:embed="rId3">
            <a:alphaModFix/>
          </a:blip>
          <a:srcRect/>
          <a:stretch/>
        </p:blipFill>
        <p:spPr>
          <a:xfrm>
            <a:off x="76200" y="4800600"/>
            <a:ext cx="2507559" cy="2056954"/>
          </a:xfrm>
          <a:prstGeom prst="rect">
            <a:avLst/>
          </a:prstGeom>
          <a:noFill/>
          <a:ln>
            <a:noFill/>
          </a:ln>
        </p:spPr>
      </p:pic>
      <p:sp>
        <p:nvSpPr>
          <p:cNvPr id="251" name="Shape 251"/>
          <p:cNvSpPr txBox="1">
            <a:spLocks noGrp="1"/>
          </p:cNvSpPr>
          <p:nvPr>
            <p:ph type="body" idx="1"/>
          </p:nvPr>
        </p:nvSpPr>
        <p:spPr>
          <a:xfrm>
            <a:off x="0" y="914400"/>
            <a:ext cx="8991600" cy="5638800"/>
          </a:xfrm>
          <a:prstGeom prst="rect">
            <a:avLst/>
          </a:prstGeom>
          <a:noFill/>
          <a:ln>
            <a:noFill/>
          </a:ln>
        </p:spPr>
        <p:txBody>
          <a:bodyPr wrap="square" lIns="91425" tIns="45700" rIns="91425" bIns="45700" anchor="t" anchorCtr="0">
            <a:noAutofit/>
          </a:bodyPr>
          <a:lstStyle/>
          <a:p>
            <a:pPr marL="852487" marR="0" lvl="1" indent="-522287" algn="l" rtl="0">
              <a:lnSpc>
                <a:spcPct val="100000"/>
              </a:lnSpc>
              <a:spcBef>
                <a:spcPts val="0"/>
              </a:spcBef>
              <a:spcAft>
                <a:spcPts val="0"/>
              </a:spcAft>
              <a:buClr>
                <a:schemeClr val="accent1"/>
              </a:buClr>
              <a:buSzPct val="90000"/>
              <a:buFont typeface="Noto Sans Symbols"/>
              <a:buChar char="●"/>
            </a:pPr>
            <a:r>
              <a:rPr lang="en-US" sz="2600" b="0" i="0" u="none" strike="noStrike" cap="none" dirty="0">
                <a:solidFill>
                  <a:schemeClr val="lt1"/>
                </a:solidFill>
                <a:latin typeface="Rosarivo"/>
                <a:ea typeface="Rosarivo"/>
                <a:cs typeface="Rosarivo"/>
                <a:sym typeface="Rosarivo"/>
              </a:rPr>
              <a:t>Attorney General A. Mitchell Palmer takes action against “The Reds”</a:t>
            </a:r>
          </a:p>
          <a:p>
            <a:pPr marL="1135062" marR="0" lvl="2" indent="-525462" algn="l" rtl="0">
              <a:lnSpc>
                <a:spcPct val="100000"/>
              </a:lnSpc>
              <a:spcBef>
                <a:spcPts val="0"/>
              </a:spcBef>
              <a:spcAft>
                <a:spcPts val="0"/>
              </a:spcAft>
              <a:buClr>
                <a:schemeClr val="accent2"/>
              </a:buClr>
              <a:buSzPct val="85000"/>
              <a:buFont typeface="Arial"/>
              <a:buChar char="○"/>
            </a:pPr>
            <a:r>
              <a:rPr lang="en-US" sz="2600" b="0" i="0" u="sng" strike="noStrike" cap="none" dirty="0">
                <a:solidFill>
                  <a:schemeClr val="lt1"/>
                </a:solidFill>
                <a:latin typeface="Rosarivo"/>
                <a:ea typeface="Rosarivo"/>
                <a:cs typeface="Rosarivo"/>
                <a:sym typeface="Rosarivo"/>
              </a:rPr>
              <a:t>J. Edgar Hoover was appointed as director of</a:t>
            </a:r>
            <a:r>
              <a:rPr lang="en-US" sz="2600" b="0" i="0" u="none" strike="noStrike" cap="none" dirty="0">
                <a:solidFill>
                  <a:schemeClr val="lt1"/>
                </a:solidFill>
                <a:latin typeface="Rosarivo"/>
                <a:ea typeface="Rosarivo"/>
                <a:cs typeface="Rosarivo"/>
                <a:sym typeface="Rosarivo"/>
              </a:rPr>
              <a:t> </a:t>
            </a:r>
            <a:r>
              <a:rPr lang="en-US" sz="2600" b="0" i="0" u="sng" strike="noStrike" cap="none" dirty="0">
                <a:solidFill>
                  <a:schemeClr val="lt1"/>
                </a:solidFill>
                <a:latin typeface="Rosarivo"/>
                <a:ea typeface="Rosarivo"/>
                <a:cs typeface="Rosarivo"/>
                <a:sym typeface="Rosarivo"/>
              </a:rPr>
              <a:t>new “anti-radical” division of the Justice</a:t>
            </a:r>
            <a:r>
              <a:rPr lang="en-US" sz="2600" b="0" i="0" u="none" strike="noStrike" cap="none" dirty="0">
                <a:solidFill>
                  <a:schemeClr val="lt1"/>
                </a:solidFill>
                <a:latin typeface="Rosarivo"/>
                <a:ea typeface="Rosarivo"/>
                <a:cs typeface="Rosarivo"/>
                <a:sym typeface="Rosarivo"/>
              </a:rPr>
              <a:t> </a:t>
            </a:r>
            <a:r>
              <a:rPr lang="en-US" sz="2600" b="0" i="0" u="sng" strike="noStrike" cap="none" dirty="0">
                <a:solidFill>
                  <a:schemeClr val="lt1"/>
                </a:solidFill>
                <a:latin typeface="Rosarivo"/>
                <a:ea typeface="Rosarivo"/>
                <a:cs typeface="Rosarivo"/>
                <a:sym typeface="Rosarivo"/>
              </a:rPr>
              <a:t>Department.</a:t>
            </a:r>
          </a:p>
          <a:p>
            <a:pPr marL="1135062" marR="0" lvl="2" indent="-525462" algn="l" rtl="0">
              <a:lnSpc>
                <a:spcPct val="100000"/>
              </a:lnSpc>
              <a:spcBef>
                <a:spcPts val="0"/>
              </a:spcBef>
              <a:spcAft>
                <a:spcPts val="0"/>
              </a:spcAft>
              <a:buClr>
                <a:schemeClr val="accent2"/>
              </a:buClr>
              <a:buSzPct val="85000"/>
              <a:buFont typeface="Arial"/>
              <a:buNone/>
            </a:pPr>
            <a:endParaRPr sz="2600" b="0" i="0" u="sng" strike="noStrike" cap="none" dirty="0">
              <a:solidFill>
                <a:schemeClr val="lt1"/>
              </a:solidFill>
              <a:latin typeface="Rosarivo"/>
              <a:ea typeface="Rosarivo"/>
              <a:cs typeface="Rosarivo"/>
              <a:sym typeface="Rosarivo"/>
            </a:endParaRPr>
          </a:p>
          <a:p>
            <a:pPr marL="1135062" marR="0" lvl="2" indent="-525462" algn="l" rtl="0">
              <a:lnSpc>
                <a:spcPct val="100000"/>
              </a:lnSpc>
              <a:spcBef>
                <a:spcPts val="0"/>
              </a:spcBef>
              <a:spcAft>
                <a:spcPts val="0"/>
              </a:spcAft>
              <a:buClr>
                <a:schemeClr val="accent2"/>
              </a:buClr>
              <a:buSzPct val="85000"/>
              <a:buFont typeface="Arial"/>
              <a:buChar char="○"/>
            </a:pPr>
            <a:r>
              <a:rPr lang="en-US" sz="2600" b="0" i="0" u="none" strike="noStrike" cap="none" dirty="0">
                <a:solidFill>
                  <a:schemeClr val="lt1"/>
                </a:solidFill>
                <a:latin typeface="Rosarivo"/>
                <a:ea typeface="Rosarivo"/>
                <a:cs typeface="Rosarivo"/>
                <a:sym typeface="Rosarivo"/>
              </a:rPr>
              <a:t>Purpose is to hunt down suspected communists and radicals - Civil Rights Violations?</a:t>
            </a:r>
          </a:p>
          <a:p>
            <a:pPr marL="1135062" marR="0" lvl="2" indent="-525462" algn="l" rtl="0">
              <a:lnSpc>
                <a:spcPct val="100000"/>
              </a:lnSpc>
              <a:spcBef>
                <a:spcPts val="0"/>
              </a:spcBef>
              <a:spcAft>
                <a:spcPts val="0"/>
              </a:spcAft>
              <a:buClr>
                <a:schemeClr val="accent2"/>
              </a:buClr>
              <a:buSzPct val="85000"/>
              <a:buFont typeface="Arial"/>
              <a:buNone/>
            </a:pPr>
            <a:endParaRPr sz="2600" b="0" i="0" u="none" strike="noStrike" cap="none" dirty="0">
              <a:solidFill>
                <a:schemeClr val="lt1"/>
              </a:solidFill>
              <a:latin typeface="Rosarivo"/>
              <a:ea typeface="Rosarivo"/>
              <a:cs typeface="Rosarivo"/>
              <a:sym typeface="Rosarivo"/>
            </a:endParaRPr>
          </a:p>
          <a:p>
            <a:pPr marL="1135062" marR="0" lvl="2" indent="-525462" algn="l" rtl="0">
              <a:lnSpc>
                <a:spcPct val="100000"/>
              </a:lnSpc>
              <a:spcBef>
                <a:spcPts val="0"/>
              </a:spcBef>
              <a:spcAft>
                <a:spcPts val="0"/>
              </a:spcAft>
              <a:buClr>
                <a:schemeClr val="accent2"/>
              </a:buClr>
              <a:buSzPct val="85000"/>
              <a:buFont typeface="Arial"/>
              <a:buChar char="○"/>
            </a:pPr>
            <a:r>
              <a:rPr lang="en-US" sz="2600" b="0" i="0" u="none" strike="noStrike" cap="none" dirty="0">
                <a:solidFill>
                  <a:schemeClr val="lt1"/>
                </a:solidFill>
                <a:latin typeface="Rosarivo"/>
                <a:ea typeface="Rosarivo"/>
                <a:cs typeface="Rosarivo"/>
                <a:sym typeface="Rosarivo"/>
              </a:rPr>
              <a:t>Eventually known as the FBI </a:t>
            </a:r>
          </a:p>
          <a:p>
            <a:pPr marL="1135062" marR="0" lvl="2" indent="-665797" algn="l" rtl="0">
              <a:lnSpc>
                <a:spcPct val="100000"/>
              </a:lnSpc>
              <a:spcBef>
                <a:spcPts val="0"/>
              </a:spcBef>
              <a:spcAft>
                <a:spcPts val="0"/>
              </a:spcAft>
              <a:buClr>
                <a:schemeClr val="accent2"/>
              </a:buClr>
              <a:buSzPct val="85000"/>
              <a:buFont typeface="Arial"/>
              <a:buNone/>
            </a:pPr>
            <a:r>
              <a:rPr lang="en-US" sz="2600" b="0" i="0" u="none" strike="noStrike" cap="none" dirty="0">
                <a:solidFill>
                  <a:schemeClr val="lt1"/>
                </a:solidFill>
                <a:latin typeface="Rosarivo"/>
                <a:ea typeface="Rosarivo"/>
                <a:cs typeface="Rosarivo"/>
                <a:sym typeface="Rosarivo"/>
              </a:rPr>
              <a:t>                  </a:t>
            </a:r>
            <a:r>
              <a:rPr lang="en-US" sz="2000" b="0" i="0" u="none" strike="noStrike" cap="none" dirty="0">
                <a:solidFill>
                  <a:schemeClr val="lt1"/>
                </a:solidFill>
                <a:latin typeface="Rosarivo"/>
                <a:ea typeface="Rosarivo"/>
                <a:cs typeface="Rosarivo"/>
                <a:sym typeface="Rosarivo"/>
              </a:rPr>
              <a:t>(Federal Bureau of Investigation)</a:t>
            </a:r>
          </a:p>
        </p:txBody>
      </p:sp>
      <p:sp>
        <p:nvSpPr>
          <p:cNvPr id="252" name="Shape 252"/>
          <p:cNvSpPr txBox="1">
            <a:spLocks noGrp="1"/>
          </p:cNvSpPr>
          <p:nvPr>
            <p:ph type="title"/>
          </p:nvPr>
        </p:nvSpPr>
        <p:spPr>
          <a:xfrm>
            <a:off x="228600" y="0"/>
            <a:ext cx="8763000" cy="914400"/>
          </a:xfrm>
          <a:prstGeom prst="rect">
            <a:avLst/>
          </a:prstGeom>
          <a:noFill/>
          <a:ln>
            <a:noFill/>
          </a:ln>
        </p:spPr>
        <p:txBody>
          <a:bodyPr wrap="square" lIns="45700" tIns="45700" rIns="45700" bIns="45700" anchor="ctr" anchorCtr="0">
            <a:noAutofit/>
          </a:bodyPr>
          <a:lstStyle/>
          <a:p>
            <a:pPr marL="0" marR="0" lvl="0" indent="-304800" algn="ctr" rtl="0">
              <a:lnSpc>
                <a:spcPct val="100000"/>
              </a:lnSpc>
              <a:spcBef>
                <a:spcPts val="0"/>
              </a:spcBef>
              <a:spcAft>
                <a:spcPts val="0"/>
              </a:spcAft>
              <a:buClr>
                <a:srgbClr val="F7DF56"/>
              </a:buClr>
              <a:buSzPct val="100000"/>
              <a:buFont typeface="Source Sans Pro"/>
              <a:buNone/>
            </a:pPr>
            <a:r>
              <a:rPr lang="en-US" sz="4800" b="1" i="0" u="none" strike="noStrike" cap="none">
                <a:solidFill>
                  <a:srgbClr val="F7DF56"/>
                </a:solidFill>
                <a:latin typeface="Source Sans Pro"/>
                <a:ea typeface="Source Sans Pro"/>
                <a:cs typeface="Source Sans Pro"/>
                <a:sym typeface="Source Sans Pro"/>
              </a:rPr>
              <a:t>Fear of Communism</a:t>
            </a:r>
          </a:p>
        </p:txBody>
      </p:sp>
      <p:pic>
        <p:nvPicPr>
          <p:cNvPr id="253" name="Shape 253" descr="http://www.old-picture.com/american-legacy/000/pictures/Hoover-Edgar-J-002.jpg"/>
          <p:cNvPicPr preferRelativeResize="0"/>
          <p:nvPr/>
        </p:nvPicPr>
        <p:blipFill rotWithShape="1">
          <a:blip r:embed="rId4">
            <a:alphaModFix/>
          </a:blip>
          <a:srcRect/>
          <a:stretch/>
        </p:blipFill>
        <p:spPr>
          <a:xfrm>
            <a:off x="6781800" y="4181818"/>
            <a:ext cx="2200910" cy="2523528"/>
          </a:xfrm>
          <a:prstGeom prst="rect">
            <a:avLst/>
          </a:prstGeom>
          <a:noFill/>
          <a:ln>
            <a:noFill/>
          </a:ln>
        </p:spPr>
      </p:pic>
    </p:spTree>
    <p:extLst>
      <p:ext uri="{BB962C8B-B14F-4D97-AF65-F5344CB8AC3E}">
        <p14:creationId xmlns:p14="http://schemas.microsoft.com/office/powerpoint/2010/main" val="1991388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0" y="990600"/>
            <a:ext cx="5715000" cy="5715000"/>
          </a:xfrm>
          <a:prstGeom prst="rect">
            <a:avLst/>
          </a:prstGeom>
          <a:noFill/>
          <a:ln>
            <a:noFill/>
          </a:ln>
        </p:spPr>
        <p:txBody>
          <a:bodyPr wrap="square" lIns="91425" tIns="45700" rIns="91425" bIns="45700" anchor="t" anchorCtr="0">
            <a:noAutofit/>
          </a:bodyPr>
          <a:lstStyle/>
          <a:p>
            <a:pPr marL="722312" marR="0" lvl="1" indent="-277812" algn="l" rtl="0">
              <a:lnSpc>
                <a:spcPct val="100000"/>
              </a:lnSpc>
              <a:spcBef>
                <a:spcPts val="0"/>
              </a:spcBef>
              <a:spcAft>
                <a:spcPts val="0"/>
              </a:spcAft>
              <a:buClr>
                <a:schemeClr val="accent1"/>
              </a:buClr>
              <a:buSzPct val="90000"/>
              <a:buFont typeface="Noto Sans Symbols"/>
              <a:buChar char="●"/>
            </a:pPr>
            <a:r>
              <a:rPr lang="en-US" sz="2400" b="0" i="0" u="none" strike="noStrike" cap="none" dirty="0">
                <a:solidFill>
                  <a:schemeClr val="lt1"/>
                </a:solidFill>
                <a:latin typeface="Rosarivo"/>
                <a:ea typeface="Rosarivo"/>
                <a:cs typeface="Rosarivo"/>
                <a:sym typeface="Rosarivo"/>
              </a:rPr>
              <a:t>According to A. Mitchell Palmer, the Attorney General, what was “eating its way into the homes of the American working man, its sharp tongues… licking at the alters of our churches…” was Communism and Radicalism </a:t>
            </a:r>
          </a:p>
          <a:p>
            <a:pPr marL="722312" marR="0" lvl="1" indent="-426402" algn="l" rtl="0">
              <a:lnSpc>
                <a:spcPct val="100000"/>
              </a:lnSpc>
              <a:spcBef>
                <a:spcPts val="0"/>
              </a:spcBef>
              <a:spcAft>
                <a:spcPts val="0"/>
              </a:spcAft>
              <a:buClr>
                <a:schemeClr val="accent1"/>
              </a:buClr>
              <a:buSzPct val="90000"/>
              <a:buFont typeface="Noto Sans Symbols"/>
              <a:buNone/>
            </a:pPr>
            <a:endParaRPr sz="2400" b="0" i="0" u="none" strike="noStrike" cap="none" dirty="0">
              <a:solidFill>
                <a:schemeClr val="lt1"/>
              </a:solidFill>
              <a:latin typeface="Rosarivo"/>
              <a:ea typeface="Rosarivo"/>
              <a:cs typeface="Rosarivo"/>
              <a:sym typeface="Rosarivo"/>
            </a:endParaRPr>
          </a:p>
          <a:p>
            <a:pPr marL="722312" marR="0" lvl="1" indent="-277812" algn="l" rtl="0">
              <a:lnSpc>
                <a:spcPct val="100000"/>
              </a:lnSpc>
              <a:spcBef>
                <a:spcPts val="0"/>
              </a:spcBef>
              <a:spcAft>
                <a:spcPts val="0"/>
              </a:spcAft>
              <a:buClr>
                <a:schemeClr val="accent1"/>
              </a:buClr>
              <a:buSzPct val="90000"/>
              <a:buFont typeface="Noto Sans Symbols"/>
              <a:buChar char="●"/>
            </a:pPr>
            <a:r>
              <a:rPr lang="en-US" sz="2400" b="0" i="0" u="sng" strike="noStrike" cap="none" dirty="0">
                <a:solidFill>
                  <a:schemeClr val="lt1"/>
                </a:solidFill>
                <a:latin typeface="Rosarivo"/>
                <a:ea typeface="Rosarivo"/>
                <a:cs typeface="Rosarivo"/>
                <a:sym typeface="Rosarivo"/>
              </a:rPr>
              <a:t>Palmer believed in protection from political radicals</a:t>
            </a:r>
          </a:p>
          <a:p>
            <a:pPr marL="722312" marR="0" lvl="1" indent="-426402" algn="l" rtl="0">
              <a:lnSpc>
                <a:spcPct val="100000"/>
              </a:lnSpc>
              <a:spcBef>
                <a:spcPts val="0"/>
              </a:spcBef>
              <a:spcAft>
                <a:spcPts val="0"/>
              </a:spcAft>
              <a:buClr>
                <a:schemeClr val="accent1"/>
              </a:buClr>
              <a:buSzPct val="90000"/>
              <a:buFont typeface="Noto Sans Symbols"/>
              <a:buNone/>
            </a:pPr>
            <a:endParaRPr sz="2400" b="0" i="0" u="none" strike="noStrike" cap="none" dirty="0">
              <a:solidFill>
                <a:schemeClr val="lt1"/>
              </a:solidFill>
              <a:latin typeface="Rosarivo"/>
              <a:ea typeface="Rosarivo"/>
              <a:cs typeface="Rosarivo"/>
              <a:sym typeface="Rosarivo"/>
            </a:endParaRPr>
          </a:p>
          <a:p>
            <a:pPr marL="722312" marR="0" lvl="1" indent="-277812" algn="l" rtl="0">
              <a:lnSpc>
                <a:spcPct val="100000"/>
              </a:lnSpc>
              <a:spcBef>
                <a:spcPts val="0"/>
              </a:spcBef>
              <a:spcAft>
                <a:spcPts val="0"/>
              </a:spcAft>
              <a:buClr>
                <a:schemeClr val="accent1"/>
              </a:buClr>
              <a:buSzPct val="90000"/>
              <a:buFont typeface="Noto Sans Symbols"/>
              <a:buChar char="●"/>
            </a:pPr>
            <a:r>
              <a:rPr lang="en-US" sz="2400" b="0" i="0" u="none" strike="noStrike" cap="none" dirty="0">
                <a:solidFill>
                  <a:schemeClr val="lt1"/>
                </a:solidFill>
                <a:latin typeface="Rosarivo"/>
                <a:ea typeface="Rosarivo"/>
                <a:cs typeface="Rosarivo"/>
                <a:sym typeface="Rosarivo"/>
              </a:rPr>
              <a:t>Palmer staged raids, but no evidence of a revolutionary conspiracy was ever found in the United States</a:t>
            </a:r>
          </a:p>
        </p:txBody>
      </p:sp>
      <p:pic>
        <p:nvPicPr>
          <p:cNvPr id="260" name="Shape 260" descr="http://images.fineartamerica.com/images-medium-large/a-mitchell-palmer-attorney-general-everett.jpg"/>
          <p:cNvPicPr preferRelativeResize="0"/>
          <p:nvPr/>
        </p:nvPicPr>
        <p:blipFill rotWithShape="1">
          <a:blip r:embed="rId3">
            <a:alphaModFix/>
          </a:blip>
          <a:srcRect/>
          <a:stretch/>
        </p:blipFill>
        <p:spPr>
          <a:xfrm>
            <a:off x="5672137" y="914400"/>
            <a:ext cx="3429310" cy="5479018"/>
          </a:xfrm>
          <a:prstGeom prst="rect">
            <a:avLst/>
          </a:prstGeom>
          <a:noFill/>
          <a:ln>
            <a:noFill/>
          </a:ln>
        </p:spPr>
      </p:pic>
      <p:sp>
        <p:nvSpPr>
          <p:cNvPr id="261" name="Shape 261"/>
          <p:cNvSpPr txBox="1">
            <a:spLocks noGrp="1"/>
          </p:cNvSpPr>
          <p:nvPr>
            <p:ph type="title"/>
          </p:nvPr>
        </p:nvSpPr>
        <p:spPr>
          <a:xfrm>
            <a:off x="228600" y="0"/>
            <a:ext cx="8686800" cy="762000"/>
          </a:xfrm>
          <a:prstGeom prst="rect">
            <a:avLst/>
          </a:prstGeom>
          <a:noFill/>
          <a:ln>
            <a:noFill/>
          </a:ln>
        </p:spPr>
        <p:txBody>
          <a:bodyPr wrap="square" lIns="45700" tIns="45700" rIns="45700" bIns="45700" anchor="ctr" anchorCtr="0">
            <a:noAutofit/>
          </a:bodyPr>
          <a:lstStyle/>
          <a:p>
            <a:pPr marL="0" marR="0" lvl="0" indent="-279400" algn="ctr" rtl="0">
              <a:lnSpc>
                <a:spcPct val="100000"/>
              </a:lnSpc>
              <a:spcBef>
                <a:spcPts val="0"/>
              </a:spcBef>
              <a:spcAft>
                <a:spcPts val="0"/>
              </a:spcAft>
              <a:buClr>
                <a:srgbClr val="F7DF56"/>
              </a:buClr>
              <a:buSzPct val="100000"/>
              <a:buFont typeface="Source Sans Pro"/>
              <a:buNone/>
            </a:pPr>
            <a:r>
              <a:rPr lang="en-US" sz="4400" b="1" i="0" u="none" strike="noStrike" cap="none">
                <a:solidFill>
                  <a:srgbClr val="F7DF56"/>
                </a:solidFill>
                <a:latin typeface="Source Sans Pro"/>
                <a:ea typeface="Source Sans Pro"/>
                <a:cs typeface="Source Sans Pro"/>
                <a:sym typeface="Source Sans Pro"/>
              </a:rPr>
              <a:t>Fear of Communism</a:t>
            </a:r>
          </a:p>
        </p:txBody>
      </p:sp>
    </p:spTree>
    <p:extLst>
      <p:ext uri="{BB962C8B-B14F-4D97-AF65-F5344CB8AC3E}">
        <p14:creationId xmlns:p14="http://schemas.microsoft.com/office/powerpoint/2010/main" val="3458839865"/>
      </p:ext>
    </p:extLst>
  </p:cSld>
  <p:clrMapOvr>
    <a:masterClrMapping/>
  </p:clrMapOvr>
</p:sld>
</file>

<file path=ppt/theme/theme1.xml><?xml version="1.0" encoding="utf-8"?>
<a:theme xmlns:a="http://schemas.openxmlformats.org/drawingml/2006/main" name="1_Technic">
  <a:themeElements>
    <a:clrScheme name="Technic">
      <a:dk1>
        <a:srgbClr val="000000"/>
      </a:dk1>
      <a:lt1>
        <a:srgbClr val="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chnic">
  <a:themeElements>
    <a:clrScheme name="Technic">
      <a:dk1>
        <a:srgbClr val="000000"/>
      </a:dk1>
      <a:lt1>
        <a:srgbClr val="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chnic">
  <a:themeElements>
    <a:clrScheme name="Technic">
      <a:dk1>
        <a:srgbClr val="000000"/>
      </a:dk1>
      <a:lt1>
        <a:srgbClr val="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728</Words>
  <Application>Microsoft Office PowerPoint</Application>
  <PresentationFormat>On-screen Show (4:3)</PresentationFormat>
  <Paragraphs>125</Paragraphs>
  <Slides>15</Slides>
  <Notes>15</Notes>
  <HiddenSlides>1</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1_Technic</vt:lpstr>
      <vt:lpstr>Technic</vt:lpstr>
      <vt:lpstr>2_Technic</vt:lpstr>
      <vt:lpstr>   RETURN TO NORMALCY                      (1920 - 1929)                    CHAPTER TWELVE                                 AND                     CHAPTER THIRTEEN</vt:lpstr>
      <vt:lpstr>Chapter Twelve Politics of the Roaring Twenties       Section One   Americans Struggle with Postwar Issues</vt:lpstr>
      <vt:lpstr>Americans Struggle with Postwar Issues</vt:lpstr>
      <vt:lpstr>Postwar Trends</vt:lpstr>
      <vt:lpstr>Postwar Trends</vt:lpstr>
      <vt:lpstr>Fear of Communism</vt:lpstr>
      <vt:lpstr>Fear of Communism</vt:lpstr>
      <vt:lpstr>Fear of Communism</vt:lpstr>
      <vt:lpstr>Fear of Communism</vt:lpstr>
      <vt:lpstr>Fear of Communism</vt:lpstr>
      <vt:lpstr>Limiting Immigration</vt:lpstr>
      <vt:lpstr>Limiting Immigration</vt:lpstr>
      <vt:lpstr>A Time of Labor Unrest</vt:lpstr>
      <vt:lpstr>A Time of Labor Unrest</vt:lpstr>
      <vt:lpstr>Essential Question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RETURN TO NORMALCY                      (1920 - 1929)                    CHAPTER TWELVE                                 AND                     CHAPTER THIRTEEN</dc:title>
  <dc:creator>00, 00</dc:creator>
  <cp:lastModifiedBy>00, 00</cp:lastModifiedBy>
  <cp:revision>1</cp:revision>
  <dcterms:created xsi:type="dcterms:W3CDTF">2017-11-27T13:40:54Z</dcterms:created>
  <dcterms:modified xsi:type="dcterms:W3CDTF">2017-11-27T13:42:57Z</dcterms:modified>
</cp:coreProperties>
</file>